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comments/modernComment_3F2_CA86920.xml" ContentType="application/vnd.ms-powerpoint.comments+xml"/>
  <Override PartName="/ppt/comments/modernComment_452_1A69AE97.xml" ContentType="application/vnd.ms-powerpoint.comments+xml"/>
  <Override PartName="/ppt/comments/modernComment_43B_176FBFE6.xml" ContentType="application/vnd.ms-powerpoint.comments+xml"/>
  <Override PartName="/ppt/comments/modernComment_43D_3606DD8.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823" r:id="rId5"/>
    <p:sldMasterId id="2147483852" r:id="rId6"/>
  </p:sldMasterIdLst>
  <p:notesMasterIdLst>
    <p:notesMasterId r:id="rId34"/>
  </p:notesMasterIdLst>
  <p:handoutMasterIdLst>
    <p:handoutMasterId r:id="rId35"/>
  </p:handoutMasterIdLst>
  <p:sldIdLst>
    <p:sldId id="1077" r:id="rId7"/>
    <p:sldId id="1056" r:id="rId8"/>
    <p:sldId id="1010" r:id="rId9"/>
    <p:sldId id="1106" r:id="rId10"/>
    <p:sldId id="911" r:id="rId11"/>
    <p:sldId id="1115" r:id="rId12"/>
    <p:sldId id="1083" r:id="rId13"/>
    <p:sldId id="1084" r:id="rId14"/>
    <p:sldId id="1085" r:id="rId15"/>
    <p:sldId id="1086" r:id="rId16"/>
    <p:sldId id="1111" r:id="rId17"/>
    <p:sldId id="1089" r:id="rId18"/>
    <p:sldId id="1090" r:id="rId19"/>
    <p:sldId id="1110" r:id="rId20"/>
    <p:sldId id="1116" r:id="rId21"/>
    <p:sldId id="1114" r:id="rId22"/>
    <p:sldId id="1092" r:id="rId23"/>
    <p:sldId id="1093" r:id="rId24"/>
    <p:sldId id="1094" r:id="rId25"/>
    <p:sldId id="1095" r:id="rId26"/>
    <p:sldId id="1117" r:id="rId27"/>
    <p:sldId id="1118" r:id="rId28"/>
    <p:sldId id="1119" r:id="rId29"/>
    <p:sldId id="1120" r:id="rId30"/>
    <p:sldId id="1121" r:id="rId31"/>
    <p:sldId id="1122" r:id="rId32"/>
    <p:sldId id="601" r:id="rId33"/>
  </p:sldIdLst>
  <p:sldSz cx="12192000" cy="6858000"/>
  <p:notesSz cx="6858000" cy="9144000"/>
  <p:embeddedFontLst>
    <p:embeddedFont>
      <p:font typeface="Aptos Narrow" panose="020B0004020202020204" pitchFamily="34" charset="0"/>
      <p:regular r:id="rId36"/>
      <p:bold r:id="rId37"/>
      <p:italic r:id="rId38"/>
      <p:boldItalic r:id="rId39"/>
    </p:embeddedFont>
    <p:embeddedFont>
      <p:font typeface="Arial Black" panose="020B0A04020102020204" pitchFamily="34" charset="0"/>
      <p:bold r:id="rId40"/>
    </p:embeddedFont>
    <p:embeddedFont>
      <p:font typeface="Franklin Gothic Demi" panose="020B0703020102020204" pitchFamily="34" charset="0"/>
      <p:regular r:id="rId41"/>
      <p:italic r:id="rId42"/>
    </p:embeddedFont>
    <p:embeddedFont>
      <p:font typeface="HelveticaNeueLT Std Lt Cn" panose="020B0406020202030204" charset="0"/>
      <p:regular r:id="rId43"/>
      <p:bold r:id="rId44"/>
      <p:italic r:id="rId45"/>
      <p:boldItalic r:id="rId46"/>
    </p:embeddedFont>
  </p:embeddedFontLst>
  <p:custDataLst>
    <p:tags r:id="rId4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68B318-2568-5401-0816-50493011DB32}" name="Derhen Villiers-Moriame" initials="DV" userId="Derhen Villiers-Moriame" providerId="None"/>
  <p188:author id="{63C7DB53-EC25-DE37-2B64-920C79FCB483}" name="Amel LEFKIR" initials="AL" userId="S::alefkir@feuvert.fr::cbecb25a-1478-4f3c-ae20-a6cb03630f88" providerId="AD"/>
  <p188:author id="{59CB36D5-5003-33FF-7E3B-656BAAC22C32}" name="Zainab M'hamdi" initials="ZM" userId="S::Zainab.Mhamdi@ipsos.com::10e3a4f9-4a72-47f8-94c4-b019f8a708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B050"/>
    <a:srgbClr val="009D9C"/>
    <a:srgbClr val="47D52F"/>
    <a:srgbClr val="F60000"/>
    <a:srgbClr val="7CA240"/>
    <a:srgbClr val="D9D9D9"/>
    <a:srgbClr val="E6A28E"/>
    <a:srgbClr val="405A9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1" autoAdjust="0"/>
    <p:restoredTop sz="94249" autoAdjust="0"/>
  </p:normalViewPr>
  <p:slideViewPr>
    <p:cSldViewPr showGuides="1">
      <p:cViewPr varScale="1">
        <p:scale>
          <a:sx n="59" d="100"/>
          <a:sy n="59" d="100"/>
        </p:scale>
        <p:origin x="1240" y="52"/>
      </p:cViewPr>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p:scale>
          <a:sx n="75" d="100"/>
          <a:sy n="75" d="100"/>
        </p:scale>
        <p:origin x="2346" y="-65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4.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49" Type="http://schemas.openxmlformats.org/officeDocument/2006/relationships/presProps" Target="presProps.xml"/></Relationships>
</file>

<file path=ppt/comments/modernComment_3F2_CA86920.xml><?xml version="1.0" encoding="utf-8"?>
<p188:cmLst xmlns:a="http://schemas.openxmlformats.org/drawingml/2006/main" xmlns:r="http://schemas.openxmlformats.org/officeDocument/2006/relationships" xmlns:p188="http://schemas.microsoft.com/office/powerpoint/2018/8/main">
  <p188:cm id="{A104D9B8-0BA1-4D92-A0CA-1FC79E4C419C}" authorId="{63C7DB53-EC25-DE37-2B64-920C79FCB483}" created="2025-03-27T13:50:02.506">
    <ac:txMkLst xmlns:ac="http://schemas.microsoft.com/office/drawing/2013/main/command">
      <pc:docMk xmlns:pc="http://schemas.microsoft.com/office/powerpoint/2013/main/command"/>
      <pc:sldMk xmlns:pc="http://schemas.microsoft.com/office/powerpoint/2013/main/command" cId="212363552" sldId="1010"/>
      <ac:spMk id="11" creationId="{0CC3AD2E-BFEF-4FDA-A3F7-9CC7FCAC6BAD}"/>
      <ac:txMk cp="0" len="1">
        <ac:context len="65" hash="869520977"/>
      </ac:txMk>
    </ac:txMkLst>
    <p188:pos x="1090382" y="336636"/>
    <p188:replyLst>
      <p188:reply id="{45BDCDBE-ACDF-47F5-ACB6-6AF4DD2D1CEE}" authorId="{59CB36D5-5003-33FF-7E3B-656BAAC22C32}" created="2025-04-02T15:27:21.654">
        <p188:txBody>
          <a:bodyPr/>
          <a:lstStyle/>
          <a:p>
            <a:r>
              <a:rPr lang="fr-FR"/>
              <a:t>C’est corrigé</a:t>
            </a:r>
          </a:p>
        </p188:txBody>
      </p188:reply>
    </p188:replyLst>
    <p188:txBody>
      <a:bodyPr/>
      <a:lstStyle/>
      <a:p>
        <a:r>
          <a:rPr lang="fr-FR"/>
          <a:t>Freinage </a:t>
        </a:r>
      </a:p>
    </p188:txBody>
  </p188:cm>
  <p188:cm id="{E4DEB217-BE3A-4256-9743-62BB68B80A41}" authorId="{63C7DB53-EC25-DE37-2B64-920C79FCB483}" created="2025-03-27T13:50:42.919">
    <ac:txMkLst xmlns:ac="http://schemas.microsoft.com/office/drawing/2013/main/command">
      <pc:docMk xmlns:pc="http://schemas.microsoft.com/office/powerpoint/2013/main/command"/>
      <pc:sldMk xmlns:pc="http://schemas.microsoft.com/office/powerpoint/2013/main/command" cId="212363552" sldId="1010"/>
      <ac:spMk id="21" creationId="{69CA708E-D822-4537-9878-A01207E116C2}"/>
      <ac:txMk cp="719" len="33">
        <ac:context len="834" hash="2525816689"/>
      </ac:txMk>
    </ac:txMkLst>
    <p188:pos x="5711809" y="3442802"/>
    <p188:replyLst>
      <p188:reply id="{6BB86389-D627-45A1-B63E-1EC86D64A839}" authorId="{59CB36D5-5003-33FF-7E3B-656BAAC22C32}" created="2025-04-03T15:55:02.642">
        <p188:txBody>
          <a:bodyPr/>
          <a:lstStyle/>
          <a:p>
            <a:r>
              <a:rPr lang="fr-FR"/>
              <a:t>En 2025, les immats concernent un nombre d’années de mise en circulation plus restreint qu’en 2023. Cela explique en partie la baisse du nombre total de configurations. Vous pouvez vous référer aux annexes pour voir les détails
</a:t>
            </a:r>
          </a:p>
        </p188:txBody>
      </p188:reply>
    </p188:replyLst>
    <p188:txBody>
      <a:bodyPr/>
      <a:lstStyle/>
      <a:p>
        <a:r>
          <a:rPr lang="fr-FR"/>
          <a:t>Pourquoi nous n’avons plus que 65 configurations contre 269 en 2023?</a:t>
        </a:r>
      </a:p>
    </p188:txBody>
  </p188:cm>
</p188:cmLst>
</file>

<file path=ppt/comments/modernComment_43B_176FBFE6.xml><?xml version="1.0" encoding="utf-8"?>
<p188:cmLst xmlns:a="http://schemas.openxmlformats.org/drawingml/2006/main" xmlns:r="http://schemas.openxmlformats.org/officeDocument/2006/relationships" xmlns:p188="http://schemas.microsoft.com/office/powerpoint/2018/8/main">
  <p188:cm id="{6925A34C-CDA6-45CF-B1CF-E2A67A83DB73}" authorId="{63C7DB53-EC25-DE37-2B64-920C79FCB483}" created="2025-03-27T13:52:36.119">
    <ac:deMkLst xmlns:ac="http://schemas.microsoft.com/office/drawing/2013/main/command">
      <pc:docMk xmlns:pc="http://schemas.microsoft.com/office/powerpoint/2013/main/command"/>
      <pc:sldMk xmlns:pc="http://schemas.microsoft.com/office/powerpoint/2013/main/command" cId="393199590" sldId="1083"/>
      <ac:spMk id="5" creationId="{85ED5638-F8DD-4F02-BC44-D69D002E1A38}"/>
    </ac:deMkLst>
    <p188:replyLst>
      <p188:reply id="{F85EBD19-2A51-4F1D-8E40-4FA659B94FA1}" authorId="{59CB36D5-5003-33FF-7E3B-656BAAC22C32}" created="2025-04-03T15:59:46.345">
        <p188:txBody>
          <a:bodyPr/>
          <a:lstStyle/>
          <a:p>
            <a:r>
              <a:rPr lang="fr-FR"/>
              <a:t>Mis à part les 5 appels supprimés, il n’y a eu aucun ajustement concernant le freinage.
</a:t>
            </a:r>
          </a:p>
        </p188:txBody>
      </p188:reply>
    </p188:replyLst>
    <p188:txBody>
      <a:bodyPr/>
      <a:lstStyle/>
      <a:p>
        <a:r>
          <a:rPr lang="fr-FR"/>
          <a:t>Il n’y a pas eu d’ajustement? Si oui rajouter et compléter le paragraphe suivant :
Ipsos s’est assuré de la stricte comparabilité des périmètres de freinage collectés. X ajustements ont été nécessaires. Dans chacun de ces cas Ipsos a procédé à une valorisation de la prestation différentielle résiduelle en fonction des prix Feu Vert, rajouté au prix de freinage chez Feu Vert pour ramener à périmètre comparable</a:t>
        </a:r>
      </a:p>
    </p188:txBody>
  </p188:cm>
</p188:cmLst>
</file>

<file path=ppt/comments/modernComment_43D_3606DD8.xml><?xml version="1.0" encoding="utf-8"?>
<p188:cmLst xmlns:a="http://schemas.openxmlformats.org/drawingml/2006/main" xmlns:r="http://schemas.openxmlformats.org/officeDocument/2006/relationships" xmlns:p188="http://schemas.microsoft.com/office/powerpoint/2018/8/main">
  <p188:cm id="{A9774601-D38A-44B4-82D6-401A30E8D5AE}" authorId="{63C7DB53-EC25-DE37-2B64-920C79FCB483}" created="2025-03-27T13:53:42.085">
    <ac:txMkLst xmlns:ac="http://schemas.microsoft.com/office/drawing/2013/main/command">
      <pc:docMk xmlns:pc="http://schemas.microsoft.com/office/powerpoint/2013/main/command"/>
      <pc:sldMk xmlns:pc="http://schemas.microsoft.com/office/powerpoint/2013/main/command" cId="56651224" sldId="1085"/>
      <ac:spMk id="38" creationId="{92F13B78-A60C-4087-BA10-715DC11BEE24}"/>
      <ac:txMk cp="0">
        <ac:context len="690" hash="2299762565"/>
      </ac:txMk>
    </ac:txMkLst>
    <p188:pos x="10333126" y="327917"/>
    <p188:replyLst>
      <p188:reply id="{5568CACC-36DF-4E0C-B9F8-9A7F5005A8BA}" authorId="{59CB36D5-5003-33FF-7E3B-656BAAC22C32}" created="2025-04-03T15:57:41.421">
        <p188:txBody>
          <a:bodyPr/>
          <a:lstStyle/>
          <a:p>
            <a:r>
              <a:rPr lang="fr-FR"/>
              <a:t>C’est fait</a:t>
            </a:r>
          </a:p>
        </p188:txBody>
      </p188:reply>
    </p188:replyLst>
    <p188:txBody>
      <a:bodyPr/>
      <a:lstStyle/>
      <a:p>
        <a:r>
          <a:rPr lang="fr-FR"/>
          <a:t>À supprimer car ce n’est pas tout à fait le même périmètre car nous avons rajouté des véhicules </a:t>
        </a:r>
      </a:p>
    </p188:txBody>
  </p188:cm>
</p188:cmLst>
</file>

<file path=ppt/comments/modernComment_452_1A69AE97.xml><?xml version="1.0" encoding="utf-8"?>
<p188:cmLst xmlns:a="http://schemas.openxmlformats.org/drawingml/2006/main" xmlns:r="http://schemas.openxmlformats.org/officeDocument/2006/relationships" xmlns:p188="http://schemas.microsoft.com/office/powerpoint/2018/8/main">
  <p188:cm id="{D5FE9D80-8175-465B-8718-E087ADF05F04}" authorId="{63C7DB53-EC25-DE37-2B64-920C79FCB483}" created="2025-03-31T13:12:11.312">
    <ac:txMkLst xmlns:ac="http://schemas.microsoft.com/office/drawing/2013/main/command">
      <pc:docMk xmlns:pc="http://schemas.microsoft.com/office/powerpoint/2013/main/command"/>
      <pc:sldMk xmlns:pc="http://schemas.microsoft.com/office/powerpoint/2013/main/command" cId="443133591" sldId="1106"/>
      <ac:spMk id="11" creationId="{0CC3AD2E-BFEF-4FDA-A3F7-9CC7FCAC6BAD}"/>
      <ac:txMk cp="0" len="1">
        <ac:context len="66" hash="3760890810"/>
      </ac:txMk>
    </ac:txMkLst>
    <p188:pos x="1081114" y="323044"/>
    <p188:replyLst>
      <p188:reply id="{78A0B1AD-DA5A-4FAB-9B43-6D3DED4AC366}" authorId="{59CB36D5-5003-33FF-7E3B-656BAAC22C32}" created="2025-04-02T15:27:49.700">
        <p188:txBody>
          <a:bodyPr/>
          <a:lstStyle/>
          <a:p>
            <a:r>
              <a:rPr lang="fr-FR"/>
              <a:t>C’est corrigé </a:t>
            </a:r>
          </a:p>
        </p188:txBody>
      </p188:reply>
    </p188:replyLst>
    <p188:txBody>
      <a:bodyPr/>
      <a:lstStyle/>
      <a:p>
        <a:r>
          <a:rPr lang="fr-FR"/>
          <a:t>Freinage </a:t>
        </a:r>
      </a:p>
    </p188:txBody>
  </p188:cm>
</p188:cmLst>
</file>

<file path=ppt/handoutMasters/_rels/handoutMaster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pPr algn="ctr"/>
              <a:t>‹N°›</a:t>
            </a:fld>
            <a:endParaRPr lang="en-GB"/>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vl1pPr>
          </a:lstStyle>
          <a:p>
            <a:fld id="{3B8578AD-0529-46A5-84EB-6338160D5A7D}" type="slidenum">
              <a:rPr lang="en-GB" smtClean="0"/>
              <a:pPr/>
              <a:t>‹N°›</a:t>
            </a:fld>
            <a:endParaRPr lang="en-GB"/>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24282" rtl="0" eaLnBrk="1" fontAlgn="auto" latinLnBrk="0" hangingPunct="1">
              <a:lnSpc>
                <a:spcPct val="100000"/>
              </a:lnSpc>
              <a:spcBef>
                <a:spcPts val="0"/>
              </a:spcBef>
              <a:spcAft>
                <a:spcPts val="0"/>
              </a:spcAft>
              <a:buClrTx/>
              <a:buSzTx/>
              <a:buFontTx/>
              <a:buNone/>
              <a:tabLst/>
              <a:defRPr/>
            </a:pPr>
            <a:fld id="{628DE85F-A49F-4D4C-8D78-799212E249B2}"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24282"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050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1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1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34.jpeg"/><Relationship Id="rId4" Type="http://schemas.openxmlformats.org/officeDocument/2006/relationships/image" Target="../media/image3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34.jpeg"/><Relationship Id="rId4" Type="http://schemas.openxmlformats.org/officeDocument/2006/relationships/image" Target="../media/image32.pn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3.xml"/><Relationship Id="rId5" Type="http://schemas.openxmlformats.org/officeDocument/2006/relationships/image" Target="../media/image32.png"/><Relationship Id="rId4" Type="http://schemas.microsoft.com/office/2007/relationships/hdphoto" Target="../media/hdphoto2.wdp"/></Relationships>
</file>

<file path=ppt/slideLayouts/_rels/slideLayout1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34.jpeg"/><Relationship Id="rId4" Type="http://schemas.openxmlformats.org/officeDocument/2006/relationships/image" Target="../media/image32.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5.jpg"/></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emf"/><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2.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15.emf"/></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14.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15.emf"/></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3.emf"/><Relationship Id="rId5" Type="http://schemas.openxmlformats.org/officeDocument/2006/relationships/image" Target="../media/image1.emf"/><Relationship Id="rId10" Type="http://schemas.openxmlformats.org/officeDocument/2006/relationships/image" Target="../media/image15.emf"/><Relationship Id="rId4" Type="http://schemas.openxmlformats.org/officeDocument/2006/relationships/oleObject" Target="../embeddings/oleObject9.bin"/><Relationship Id="rId9" Type="http://schemas.openxmlformats.org/officeDocument/2006/relationships/image" Target="../media/image16.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15.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15.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3.emf"/><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9.jp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4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4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5.bin"/><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4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emf"/></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extLst>
              <p:ext uri="{D42A27DB-BD31-4B8C-83A1-F6EECF244321}">
                <p14:modId xmlns:p14="http://schemas.microsoft.com/office/powerpoint/2010/main" val="3788789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SLIDE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2 April, 2025</a:t>
            </a:fld>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9" userDrawn="1">
          <p15:clr>
            <a:srgbClr val="F26B43"/>
          </p15:clr>
        </p15:guide>
        <p15:guide id="2" orient="horz" pos="1886" userDrawn="1">
          <p15:clr>
            <a:srgbClr val="F26B43"/>
          </p15:clr>
        </p15:guide>
        <p15:guide id="4" orient="horz" pos="3317" userDrawn="1">
          <p15:clr>
            <a:srgbClr val="F26B43"/>
          </p15:clr>
        </p15:guide>
        <p15:guide id="5" orient="horz" pos="3917" userDrawn="1">
          <p15:clr>
            <a:srgbClr val="F26B43"/>
          </p15:clr>
        </p15:guide>
        <p15:guide id="6" pos="288" userDrawn="1">
          <p15:clr>
            <a:srgbClr val="F26B43"/>
          </p15:clr>
        </p15:guide>
        <p15:guide id="7" pos="35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380980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0_Content page 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712775" y="1557339"/>
            <a:ext cx="3355450" cy="1753897"/>
          </a:xfrm>
          <a:prstGeom prst="rect">
            <a:avLst/>
          </a:prstGeom>
        </p:spPr>
        <p:txBody>
          <a:bodyPr lIns="0" tIns="0" rIns="0" bIns="0"/>
          <a:lstStyle>
            <a:lvl1pPr>
              <a:defRPr sz="1800"/>
            </a:lvl1pPr>
          </a:lstStyle>
          <a:p>
            <a:pPr marL="0" lvl="0" indent="0">
              <a:buNone/>
            </a:pPr>
            <a:r>
              <a:rPr lang="en-US"/>
              <a:t>Edit Master text styles</a:t>
            </a:r>
          </a:p>
        </p:txBody>
      </p:sp>
      <p:sp>
        <p:nvSpPr>
          <p:cNvPr id="7" name="Text Placeholder 2">
            <a:extLst>
              <a:ext uri="{FF2B5EF4-FFF2-40B4-BE49-F238E27FC236}">
                <a16:creationId xmlns:a16="http://schemas.microsoft.com/office/drawing/2014/main" id="{CDB4CC88-507D-459C-AD99-1734F7A37806}"/>
              </a:ext>
            </a:extLst>
          </p:cNvPr>
          <p:cNvSpPr>
            <a:spLocks noGrp="1"/>
          </p:cNvSpPr>
          <p:nvPr>
            <p:ph type="body" sz="quarter" idx="11"/>
          </p:nvPr>
        </p:nvSpPr>
        <p:spPr>
          <a:xfrm>
            <a:off x="4427000" y="1557339"/>
            <a:ext cx="3355450" cy="1753897"/>
          </a:xfrm>
          <a:prstGeom prst="rect">
            <a:avLst/>
          </a:prstGeom>
        </p:spPr>
        <p:txBody>
          <a:bodyPr lIns="0" tIns="0" rIns="0" bIns="0"/>
          <a:lstStyle>
            <a:lvl1pPr>
              <a:defRPr sz="1800"/>
            </a:lvl1pPr>
          </a:lstStyle>
          <a:p>
            <a:pPr marL="0" lvl="0" indent="0">
              <a:buNone/>
            </a:pPr>
            <a:r>
              <a:rPr lang="en-US"/>
              <a:t>Edit Master text styles</a:t>
            </a:r>
          </a:p>
        </p:txBody>
      </p:sp>
      <p:sp>
        <p:nvSpPr>
          <p:cNvPr id="12" name="Text Placeholder 2">
            <a:extLst>
              <a:ext uri="{FF2B5EF4-FFF2-40B4-BE49-F238E27FC236}">
                <a16:creationId xmlns:a16="http://schemas.microsoft.com/office/drawing/2014/main" id="{3DF7AA48-2779-4CD9-A50E-FB6FB665F518}"/>
              </a:ext>
            </a:extLst>
          </p:cNvPr>
          <p:cNvSpPr>
            <a:spLocks noGrp="1"/>
          </p:cNvSpPr>
          <p:nvPr>
            <p:ph type="body" sz="quarter" idx="12"/>
          </p:nvPr>
        </p:nvSpPr>
        <p:spPr>
          <a:xfrm>
            <a:off x="8141225" y="1557339"/>
            <a:ext cx="3355450" cy="1753897"/>
          </a:xfrm>
          <a:prstGeom prst="rect">
            <a:avLst/>
          </a:prstGeom>
        </p:spPr>
        <p:txBody>
          <a:bodyPr lIns="0" tIns="0" rIns="0" bIns="0"/>
          <a:lstStyle>
            <a:lvl1pPr>
              <a:defRPr sz="1800"/>
            </a:lvl1pPr>
          </a:lstStyle>
          <a:p>
            <a:pPr marL="0" lvl="0" indent="0">
              <a:buNone/>
            </a:pPr>
            <a:r>
              <a:rPr lang="en-US"/>
              <a:t>Edit Master text styles</a:t>
            </a:r>
          </a:p>
        </p:txBody>
      </p:sp>
      <p:sp>
        <p:nvSpPr>
          <p:cNvPr id="8" name="Title 2">
            <a:extLst>
              <a:ext uri="{FF2B5EF4-FFF2-40B4-BE49-F238E27FC236}">
                <a16:creationId xmlns:a16="http://schemas.microsoft.com/office/drawing/2014/main" id="{B608EBFD-2BF0-44D0-AA85-2748CEF79D8A}"/>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
        <p:nvSpPr>
          <p:cNvPr id="9" name="Text Placeholder 2">
            <a:extLst>
              <a:ext uri="{FF2B5EF4-FFF2-40B4-BE49-F238E27FC236}">
                <a16:creationId xmlns:a16="http://schemas.microsoft.com/office/drawing/2014/main" id="{235F93FA-9E81-47A6-99BE-7098463E433F}"/>
              </a:ext>
            </a:extLst>
          </p:cNvPr>
          <p:cNvSpPr>
            <a:spLocks noGrp="1"/>
          </p:cNvSpPr>
          <p:nvPr>
            <p:ph type="body" sz="quarter" idx="13"/>
          </p:nvPr>
        </p:nvSpPr>
        <p:spPr>
          <a:xfrm>
            <a:off x="712775" y="3688398"/>
            <a:ext cx="3355450" cy="1753897"/>
          </a:xfrm>
          <a:prstGeom prst="rect">
            <a:avLst/>
          </a:prstGeom>
        </p:spPr>
        <p:txBody>
          <a:bodyPr lIns="0" tIns="0" rIns="0" bIns="0"/>
          <a:lstStyle>
            <a:lvl1pPr>
              <a:defRPr sz="1800"/>
            </a:lvl1pPr>
          </a:lstStyle>
          <a:p>
            <a:pPr marL="0" lvl="0" indent="0">
              <a:buNone/>
            </a:pPr>
            <a:r>
              <a:rPr lang="en-US"/>
              <a:t>Edit Master text styles</a:t>
            </a:r>
          </a:p>
        </p:txBody>
      </p:sp>
      <p:sp>
        <p:nvSpPr>
          <p:cNvPr id="10" name="Text Placeholder 2">
            <a:extLst>
              <a:ext uri="{FF2B5EF4-FFF2-40B4-BE49-F238E27FC236}">
                <a16:creationId xmlns:a16="http://schemas.microsoft.com/office/drawing/2014/main" id="{CDB4CC88-507D-459C-AD99-1734F7A37806}"/>
              </a:ext>
            </a:extLst>
          </p:cNvPr>
          <p:cNvSpPr>
            <a:spLocks noGrp="1"/>
          </p:cNvSpPr>
          <p:nvPr>
            <p:ph type="body" sz="quarter" idx="14"/>
          </p:nvPr>
        </p:nvSpPr>
        <p:spPr>
          <a:xfrm>
            <a:off x="4427000" y="3688398"/>
            <a:ext cx="3355450" cy="1753897"/>
          </a:xfrm>
          <a:prstGeom prst="rect">
            <a:avLst/>
          </a:prstGeom>
        </p:spPr>
        <p:txBody>
          <a:bodyPr lIns="0" tIns="0" rIns="0" bIns="0"/>
          <a:lstStyle>
            <a:lvl1pPr>
              <a:defRPr sz="1800"/>
            </a:lvl1pPr>
          </a:lstStyle>
          <a:p>
            <a:pPr marL="0" lvl="0" indent="0">
              <a:buNone/>
            </a:pPr>
            <a:r>
              <a:rPr lang="en-US"/>
              <a:t>Edit Master text styles</a:t>
            </a:r>
          </a:p>
        </p:txBody>
      </p:sp>
      <p:sp>
        <p:nvSpPr>
          <p:cNvPr id="11" name="Text Placeholder 2">
            <a:extLst>
              <a:ext uri="{FF2B5EF4-FFF2-40B4-BE49-F238E27FC236}">
                <a16:creationId xmlns:a16="http://schemas.microsoft.com/office/drawing/2014/main" id="{3DF7AA48-2779-4CD9-A50E-FB6FB665F518}"/>
              </a:ext>
            </a:extLst>
          </p:cNvPr>
          <p:cNvSpPr>
            <a:spLocks noGrp="1"/>
          </p:cNvSpPr>
          <p:nvPr>
            <p:ph type="body" sz="quarter" idx="15"/>
          </p:nvPr>
        </p:nvSpPr>
        <p:spPr>
          <a:xfrm>
            <a:off x="8141225" y="3688398"/>
            <a:ext cx="3355450" cy="1753897"/>
          </a:xfrm>
          <a:prstGeom prst="rect">
            <a:avLst/>
          </a:prstGeom>
        </p:spPr>
        <p:txBody>
          <a:bodyPr lIns="0" tIns="0" rIns="0" bIns="0"/>
          <a:lstStyle>
            <a:lvl1pPr>
              <a:defRPr sz="1800"/>
            </a:lvl1pPr>
          </a:lstStyle>
          <a:p>
            <a:pPr marL="0" lvl="0" indent="0">
              <a:buNone/>
            </a:pPr>
            <a:r>
              <a:rPr lang="en-US"/>
              <a:t>Edit Master text styles</a:t>
            </a:r>
          </a:p>
        </p:txBody>
      </p:sp>
    </p:spTree>
    <p:extLst>
      <p:ext uri="{BB962C8B-B14F-4D97-AF65-F5344CB8AC3E}">
        <p14:creationId xmlns:p14="http://schemas.microsoft.com/office/powerpoint/2010/main" val="1395872466"/>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_Content page 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695325" y="1557339"/>
            <a:ext cx="5221288" cy="4159249"/>
          </a:xfrm>
          <a:prstGeom prst="rect">
            <a:avLst/>
          </a:prstGeom>
        </p:spPr>
        <p:txBody>
          <a:bodyPr lIns="0" tIns="0" rIns="0" bIns="0"/>
          <a:lstStyle>
            <a:lvl1pPr>
              <a:defRPr sz="1800"/>
            </a:lvl1pPr>
          </a:lstStyle>
          <a:p>
            <a:pPr marL="0" lvl="0" indent="0">
              <a:buNone/>
            </a:pPr>
            <a:r>
              <a:rPr lang="en-US"/>
              <a:t>Edit Master text styles</a:t>
            </a:r>
          </a:p>
        </p:txBody>
      </p:sp>
      <p:sp>
        <p:nvSpPr>
          <p:cNvPr id="7" name="Picture Placeholder 6">
            <a:extLst>
              <a:ext uri="{FF2B5EF4-FFF2-40B4-BE49-F238E27FC236}">
                <a16:creationId xmlns:a16="http://schemas.microsoft.com/office/drawing/2014/main" id="{58088313-7485-4562-AC98-80993FE9B3F4}"/>
              </a:ext>
            </a:extLst>
          </p:cNvPr>
          <p:cNvSpPr>
            <a:spLocks noGrp="1"/>
          </p:cNvSpPr>
          <p:nvPr>
            <p:ph type="pic" sz="quarter" idx="11"/>
          </p:nvPr>
        </p:nvSpPr>
        <p:spPr>
          <a:xfrm>
            <a:off x="6275388" y="728663"/>
            <a:ext cx="5221287" cy="4987925"/>
          </a:xfrm>
          <a:prstGeom prst="rect">
            <a:avLst/>
          </a:prstGeom>
          <a:pattFill prst="wdUpDiag">
            <a:fgClr>
              <a:schemeClr val="tx2"/>
            </a:fgClr>
            <a:bgClr>
              <a:schemeClr val="bg1"/>
            </a:bgClr>
          </a:pattFill>
        </p:spPr>
        <p:txBody>
          <a:bodyPr/>
          <a:lstStyle/>
          <a:p>
            <a:r>
              <a:rPr lang="en-US" dirty="0"/>
              <a:t>Click icon to add picture</a:t>
            </a:r>
            <a:endParaRPr lang="en-GB" dirty="0"/>
          </a:p>
        </p:txBody>
      </p:sp>
      <p:sp>
        <p:nvSpPr>
          <p:cNvPr id="8" name="Title 2">
            <a:extLst>
              <a:ext uri="{FF2B5EF4-FFF2-40B4-BE49-F238E27FC236}">
                <a16:creationId xmlns:a16="http://schemas.microsoft.com/office/drawing/2014/main" id="{0494896F-453F-4858-AC57-2D8ED14E2E51}"/>
              </a:ext>
            </a:extLst>
          </p:cNvPr>
          <p:cNvSpPr>
            <a:spLocks noGrp="1"/>
          </p:cNvSpPr>
          <p:nvPr>
            <p:ph type="title" hasCustomPrompt="1"/>
          </p:nvPr>
        </p:nvSpPr>
        <p:spPr>
          <a:xfrm>
            <a:off x="695325" y="736979"/>
            <a:ext cx="5221288" cy="886397"/>
          </a:xfrm>
          <a:prstGeom prst="rect">
            <a:avLst/>
          </a:prstGeom>
        </p:spPr>
        <p:txBody>
          <a:bodyPr wrap="square"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56940664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54078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057900"/>
          </a:xfrm>
          <a:prstGeom prst="rect">
            <a:avLst/>
          </a:prstGeom>
        </p:spPr>
      </p:pic>
    </p:spTree>
    <p:extLst>
      <p:ext uri="{BB962C8B-B14F-4D97-AF65-F5344CB8AC3E}">
        <p14:creationId xmlns:p14="http://schemas.microsoft.com/office/powerpoint/2010/main" val="214249498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057900"/>
          </a:xfrm>
          <a:prstGeom prst="rect">
            <a:avLst/>
          </a:prstGeom>
        </p:spPr>
      </p:pic>
      <p:sp>
        <p:nvSpPr>
          <p:cNvPr id="4" name="Rectangle 3">
            <a:extLst>
              <a:ext uri="{FF2B5EF4-FFF2-40B4-BE49-F238E27FC236}">
                <a16:creationId xmlns:a16="http://schemas.microsoft.com/office/drawing/2014/main" id="{6EBD7D50-50DA-694F-AFA7-1C97D37E951E}"/>
              </a:ext>
            </a:extLst>
          </p:cNvPr>
          <p:cNvSpPr/>
          <p:nvPr userDrawn="1"/>
        </p:nvSpPr>
        <p:spPr>
          <a:xfrm>
            <a:off x="0" y="0"/>
            <a:ext cx="12191999" cy="6057900"/>
          </a:xfrm>
          <a:prstGeom prst="rect">
            <a:avLst/>
          </a:prstGeom>
          <a:solidFill>
            <a:srgbClr val="0D0D14">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262405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057900"/>
          </a:xfrm>
          <a:prstGeom prst="rect">
            <a:avLst/>
          </a:prstGeom>
        </p:spPr>
      </p:pic>
    </p:spTree>
    <p:extLst>
      <p:ext uri="{BB962C8B-B14F-4D97-AF65-F5344CB8AC3E}">
        <p14:creationId xmlns:p14="http://schemas.microsoft.com/office/powerpoint/2010/main" val="7479566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057900"/>
          </a:xfrm>
          <a:prstGeom prst="rect">
            <a:avLst/>
          </a:prstGeom>
        </p:spPr>
      </p:pic>
      <p:sp>
        <p:nvSpPr>
          <p:cNvPr id="7" name="Rectangle 6">
            <a:extLst>
              <a:ext uri="{FF2B5EF4-FFF2-40B4-BE49-F238E27FC236}">
                <a16:creationId xmlns:a16="http://schemas.microsoft.com/office/drawing/2014/main" id="{25E57619-51C4-C042-A69C-F1F920F3EE56}"/>
              </a:ext>
            </a:extLst>
          </p:cNvPr>
          <p:cNvSpPr/>
          <p:nvPr userDrawn="1"/>
        </p:nvSpPr>
        <p:spPr>
          <a:xfrm>
            <a:off x="0" y="0"/>
            <a:ext cx="12192000" cy="6057900"/>
          </a:xfrm>
          <a:prstGeom prst="rect">
            <a:avLst/>
          </a:prstGeom>
          <a:solidFill>
            <a:schemeClr val="tx1">
              <a:lumMod val="95000"/>
              <a:lumOff val="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093247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057900"/>
          </a:xfrm>
          <a:prstGeom prst="rect">
            <a:avLst/>
          </a:prstGeom>
        </p:spPr>
      </p:pic>
    </p:spTree>
    <p:extLst>
      <p:ext uri="{BB962C8B-B14F-4D97-AF65-F5344CB8AC3E}">
        <p14:creationId xmlns:p14="http://schemas.microsoft.com/office/powerpoint/2010/main" val="166794396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057900"/>
          </a:xfrm>
          <a:prstGeom prst="rect">
            <a:avLst/>
          </a:prstGeom>
        </p:spPr>
      </p:pic>
      <p:sp>
        <p:nvSpPr>
          <p:cNvPr id="4" name="Rectangle 3">
            <a:extLst>
              <a:ext uri="{FF2B5EF4-FFF2-40B4-BE49-F238E27FC236}">
                <a16:creationId xmlns:a16="http://schemas.microsoft.com/office/drawing/2014/main" id="{6EBD7D50-50DA-694F-AFA7-1C97D37E951E}"/>
              </a:ext>
            </a:extLst>
          </p:cNvPr>
          <p:cNvSpPr/>
          <p:nvPr userDrawn="1"/>
        </p:nvSpPr>
        <p:spPr>
          <a:xfrm>
            <a:off x="0" y="0"/>
            <a:ext cx="12192000" cy="6057900"/>
          </a:xfrm>
          <a:prstGeom prst="rect">
            <a:avLst/>
          </a:prstGeom>
          <a:solidFill>
            <a:schemeClr val="tx1">
              <a:lumMod val="95000"/>
              <a:lumOff val="5000"/>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001771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95325" y="201168"/>
            <a:ext cx="10805160" cy="2400300"/>
          </a:xfrm>
          <a:prstGeom prst="rect">
            <a:avLst/>
          </a:prstGeom>
        </p:spPr>
      </p:pic>
      <p:sp>
        <p:nvSpPr>
          <p:cNvPr id="8" name="Rectangle 7"/>
          <p:cNvSpPr/>
          <p:nvPr userDrawn="1"/>
        </p:nvSpPr>
        <p:spPr>
          <a:xfrm>
            <a:off x="695325" y="201168"/>
            <a:ext cx="10801350" cy="2400110"/>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A46B9A40-B729-4A60-B7F0-8AE9CD91BE85}"/>
              </a:ext>
            </a:extLst>
          </p:cNvPr>
          <p:cNvSpPr>
            <a:spLocks noGrp="1"/>
          </p:cNvSpPr>
          <p:nvPr>
            <p:ph type="title" hasCustomPrompt="1"/>
          </p:nvPr>
        </p:nvSpPr>
        <p:spPr>
          <a:xfrm>
            <a:off x="1191492" y="996696"/>
            <a:ext cx="9809018" cy="443198"/>
          </a:xfrm>
          <a:prstGeom prst="rect">
            <a:avLst/>
          </a:prstGeom>
        </p:spPr>
        <p:txBody>
          <a:bodyPr wrap="square" lIns="90000" tIns="0" rIns="90000" bIns="0" anchor="ctr">
            <a:spAutoFit/>
          </a:bodyPr>
          <a:lstStyle>
            <a:lvl1pPr algn="ctr">
              <a:lnSpc>
                <a:spcPct val="90000"/>
              </a:lnSpc>
              <a:defRPr sz="3200" b="1">
                <a:solidFill>
                  <a:schemeClr val="bg1"/>
                </a:solidFill>
                <a:latin typeface="+mj-lt"/>
              </a:defRPr>
            </a:lvl1pPr>
          </a:lstStyle>
          <a:p>
            <a:r>
              <a:rPr lang="en-US" dirty="0"/>
              <a:t>CLICK TO EDIT MASTER TITLE STYLE</a:t>
            </a:r>
            <a:endParaRPr lang="en-GB" dirty="0"/>
          </a:p>
        </p:txBody>
      </p:sp>
      <p:sp>
        <p:nvSpPr>
          <p:cNvPr id="6" name="Rectangle 5"/>
          <p:cNvSpPr/>
          <p:nvPr userDrawn="1"/>
        </p:nvSpPr>
        <p:spPr>
          <a:xfrm>
            <a:off x="695324" y="-102870"/>
            <a:ext cx="10801351" cy="57637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7A409C4B-EEC2-154C-BEF9-80DD7903E042}"/>
              </a:ext>
            </a:extLst>
          </p:cNvPr>
          <p:cNvSpPr>
            <a:spLocks noGrp="1"/>
          </p:cNvSpPr>
          <p:nvPr>
            <p:ph type="body" sz="quarter" idx="10" hasCustomPrompt="1"/>
          </p:nvPr>
        </p:nvSpPr>
        <p:spPr>
          <a:xfrm>
            <a:off x="695324" y="-1140714"/>
            <a:ext cx="4602389" cy="885825"/>
          </a:xfrm>
          <a:prstGeom prst="rect">
            <a:avLst/>
          </a:prstGeom>
        </p:spPr>
        <p:txBody>
          <a:bodyPr/>
          <a:lstStyle>
            <a:lvl2pPr marL="457200" indent="0">
              <a:buNone/>
              <a:defRPr/>
            </a:lvl2pPr>
          </a:lstStyle>
          <a:p>
            <a:pPr lvl="1"/>
            <a:r>
              <a:rPr lang="en-US" dirty="0"/>
              <a:t>Please ignore overlapping lines – this is correct for screen</a:t>
            </a:r>
          </a:p>
        </p:txBody>
      </p:sp>
    </p:spTree>
    <p:extLst>
      <p:ext uri="{BB962C8B-B14F-4D97-AF65-F5344CB8AC3E}">
        <p14:creationId xmlns:p14="http://schemas.microsoft.com/office/powerpoint/2010/main" val="264622414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242481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9013575"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grpSp>
        <p:nvGrpSpPr>
          <p:cNvPr id="16" name="Groupe 15">
            <a:extLst>
              <a:ext uri="{FF2B5EF4-FFF2-40B4-BE49-F238E27FC236}">
                <a16:creationId xmlns:a16="http://schemas.microsoft.com/office/drawing/2014/main" id="{79596CB3-A647-4F48-A77E-8C619222EBBF}"/>
              </a:ext>
            </a:extLst>
          </p:cNvPr>
          <p:cNvGrpSpPr/>
          <p:nvPr userDrawn="1"/>
        </p:nvGrpSpPr>
        <p:grpSpPr>
          <a:xfrm>
            <a:off x="9560655" y="6188603"/>
            <a:ext cx="1553703" cy="442789"/>
            <a:chOff x="7335071" y="215932"/>
            <a:chExt cx="1659740" cy="503042"/>
          </a:xfrm>
          <a:solidFill>
            <a:schemeClr val="bg1"/>
          </a:solidFill>
        </p:grpSpPr>
        <p:pic>
          <p:nvPicPr>
            <p:cNvPr id="17" name="Picture 51">
              <a:extLst>
                <a:ext uri="{FF2B5EF4-FFF2-40B4-BE49-F238E27FC236}">
                  <a16:creationId xmlns:a16="http://schemas.microsoft.com/office/drawing/2014/main" id="{4EA4F11B-47FE-4A86-A1A4-536F8EF98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5071" y="215932"/>
              <a:ext cx="1659740" cy="503042"/>
            </a:xfrm>
            <a:prstGeom prst="rect">
              <a:avLst/>
            </a:prstGeom>
            <a:grpFill/>
          </p:spPr>
        </p:pic>
        <p:sp>
          <p:nvSpPr>
            <p:cNvPr id="18" name="Rectangle 17">
              <a:extLst>
                <a:ext uri="{FF2B5EF4-FFF2-40B4-BE49-F238E27FC236}">
                  <a16:creationId xmlns:a16="http://schemas.microsoft.com/office/drawing/2014/main" id="{EB8A6E9A-7F83-4C0E-BE17-F07F2DF6FA7F}"/>
                </a:ext>
              </a:extLst>
            </p:cNvPr>
            <p:cNvSpPr/>
            <p:nvPr/>
          </p:nvSpPr>
          <p:spPr>
            <a:xfrm>
              <a:off x="7941365" y="225871"/>
              <a:ext cx="656097" cy="24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5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050280"/>
          </a:xfrm>
          <a:prstGeom prst="rect">
            <a:avLst/>
          </a:prstGeom>
        </p:spPr>
      </p:pic>
    </p:spTree>
    <p:extLst>
      <p:ext uri="{BB962C8B-B14F-4D97-AF65-F5344CB8AC3E}">
        <p14:creationId xmlns:p14="http://schemas.microsoft.com/office/powerpoint/2010/main" val="639467272"/>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2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3596640"/>
          </a:xfrm>
          <a:prstGeom prst="rect">
            <a:avLst/>
          </a:prstGeom>
        </p:spPr>
      </p:pic>
      <p:sp>
        <p:nvSpPr>
          <p:cNvPr id="6" name="Rectangle 5">
            <a:extLst>
              <a:ext uri="{FF2B5EF4-FFF2-40B4-BE49-F238E27FC236}">
                <a16:creationId xmlns:a16="http://schemas.microsoft.com/office/drawing/2014/main" id="{8F5D67D2-D2E6-D94F-B4E0-1F9D85FB9988}"/>
              </a:ext>
            </a:extLst>
          </p:cNvPr>
          <p:cNvSpPr/>
          <p:nvPr userDrawn="1"/>
        </p:nvSpPr>
        <p:spPr>
          <a:xfrm>
            <a:off x="0" y="0"/>
            <a:ext cx="12192000" cy="3572255"/>
          </a:xfrm>
          <a:prstGeom prst="rect">
            <a:avLst/>
          </a:prstGeom>
          <a:solidFill>
            <a:schemeClr val="tx1">
              <a:lumMod val="95000"/>
              <a:lumOff val="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3B24016-25E5-A441-A049-AF10E98E6F4C}"/>
              </a:ext>
            </a:extLst>
          </p:cNvPr>
          <p:cNvSpPr/>
          <p:nvPr userDrawn="1"/>
        </p:nvSpPr>
        <p:spPr bwMode="white">
          <a:xfrm>
            <a:off x="350838" y="-335666"/>
            <a:ext cx="11495087" cy="6069709"/>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14D422F0-67D1-FD48-BA93-2C76D87FB046}"/>
              </a:ext>
            </a:extLst>
          </p:cNvPr>
          <p:cNvSpPr>
            <a:spLocks noGrp="1"/>
          </p:cNvSpPr>
          <p:nvPr>
            <p:ph type="body" sz="quarter" idx="10" hasCustomPrompt="1"/>
          </p:nvPr>
        </p:nvSpPr>
        <p:spPr>
          <a:xfrm>
            <a:off x="695324" y="-1140714"/>
            <a:ext cx="4602389" cy="885825"/>
          </a:xfrm>
          <a:prstGeom prst="rect">
            <a:avLst/>
          </a:prstGeom>
        </p:spPr>
        <p:txBody>
          <a:bodyPr/>
          <a:lstStyle>
            <a:lvl2pPr marL="457200" indent="0">
              <a:buNone/>
              <a:defRPr/>
            </a:lvl2pPr>
          </a:lstStyle>
          <a:p>
            <a:pPr lvl="1"/>
            <a:r>
              <a:rPr lang="en-US" dirty="0"/>
              <a:t>Please ignore overlapping lines – this is correct for screen</a:t>
            </a:r>
          </a:p>
        </p:txBody>
      </p:sp>
    </p:spTree>
    <p:extLst>
      <p:ext uri="{BB962C8B-B14F-4D97-AF65-F5344CB8AC3E}">
        <p14:creationId xmlns:p14="http://schemas.microsoft.com/office/powerpoint/2010/main" val="1106913253"/>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4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2438400"/>
          </a:xfrm>
          <a:prstGeom prst="rect">
            <a:avLst/>
          </a:prstGeom>
        </p:spPr>
      </p:pic>
      <p:sp>
        <p:nvSpPr>
          <p:cNvPr id="6" name="Rectangle 5">
            <a:extLst>
              <a:ext uri="{FF2B5EF4-FFF2-40B4-BE49-F238E27FC236}">
                <a16:creationId xmlns:a16="http://schemas.microsoft.com/office/drawing/2014/main" id="{8F5D67D2-D2E6-D94F-B4E0-1F9D85FB9988}"/>
              </a:ext>
            </a:extLst>
          </p:cNvPr>
          <p:cNvSpPr/>
          <p:nvPr userDrawn="1"/>
        </p:nvSpPr>
        <p:spPr>
          <a:xfrm>
            <a:off x="0" y="0"/>
            <a:ext cx="12192000" cy="2438400"/>
          </a:xfrm>
          <a:prstGeom prst="rect">
            <a:avLst/>
          </a:prstGeom>
          <a:solidFill>
            <a:schemeClr val="tx1">
              <a:lumMod val="95000"/>
              <a:lumOff val="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3B24016-25E5-A441-A049-AF10E98E6F4C}"/>
              </a:ext>
            </a:extLst>
          </p:cNvPr>
          <p:cNvSpPr/>
          <p:nvPr userDrawn="1"/>
        </p:nvSpPr>
        <p:spPr bwMode="white">
          <a:xfrm>
            <a:off x="350838" y="-335666"/>
            <a:ext cx="11495087" cy="6069709"/>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D62BA20F-485E-5645-A7DA-71506F38DED6}"/>
              </a:ext>
            </a:extLst>
          </p:cNvPr>
          <p:cNvSpPr>
            <a:spLocks noGrp="1"/>
          </p:cNvSpPr>
          <p:nvPr>
            <p:ph type="body" sz="quarter" idx="10" hasCustomPrompt="1"/>
          </p:nvPr>
        </p:nvSpPr>
        <p:spPr>
          <a:xfrm>
            <a:off x="695324" y="-1140714"/>
            <a:ext cx="4602389" cy="885825"/>
          </a:xfrm>
          <a:prstGeom prst="rect">
            <a:avLst/>
          </a:prstGeom>
        </p:spPr>
        <p:txBody>
          <a:bodyPr/>
          <a:lstStyle>
            <a:lvl2pPr marL="457200" indent="0">
              <a:buNone/>
              <a:defRPr/>
            </a:lvl2pPr>
          </a:lstStyle>
          <a:p>
            <a:pPr lvl="1"/>
            <a:r>
              <a:rPr lang="en-US" dirty="0"/>
              <a:t>Please ignore overlapping lines – this is correct for screen</a:t>
            </a:r>
          </a:p>
        </p:txBody>
      </p:sp>
    </p:spTree>
    <p:extLst>
      <p:ext uri="{BB962C8B-B14F-4D97-AF65-F5344CB8AC3E}">
        <p14:creationId xmlns:p14="http://schemas.microsoft.com/office/powerpoint/2010/main" val="16950533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hreeBoxContent">
    <p:spTree>
      <p:nvGrpSpPr>
        <p:cNvPr id="1" name=""/>
        <p:cNvGrpSpPr/>
        <p:nvPr/>
      </p:nvGrpSpPr>
      <p:grpSpPr>
        <a:xfrm>
          <a:off x="0" y="0"/>
          <a:ext cx="0" cy="0"/>
          <a:chOff x="0" y="0"/>
          <a:chExt cx="0" cy="0"/>
        </a:xfrm>
      </p:grpSpPr>
      <p:sp>
        <p:nvSpPr>
          <p:cNvPr id="7" name="Content Placeholder 6"/>
          <p:cNvSpPr>
            <a:spLocks noGrp="1"/>
          </p:cNvSpPr>
          <p:nvPr>
            <p:ph sz="quarter" idx="16" hasCustomPrompt="1"/>
          </p:nvPr>
        </p:nvSpPr>
        <p:spPr>
          <a:xfrm>
            <a:off x="457208" y="1730542"/>
            <a:ext cx="3448005"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371098" y="1730542"/>
            <a:ext cx="3449815"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8229963" y="1730542"/>
            <a:ext cx="3448004" cy="3833772"/>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457209" y="1162319"/>
            <a:ext cx="2762405" cy="390876"/>
          </a:xfrm>
          <a:solidFill>
            <a:schemeClr val="accent3"/>
          </a:solidFill>
        </p:spPr>
        <p:txBody>
          <a:bodyPr vert="horz" wrap="none" lIns="72000" tIns="0" rIns="72000" bIns="0" rtlCol="0" anchor="ctr">
            <a:spAutoFit/>
          </a:bodyPr>
          <a:lstStyle>
            <a:lvl1pPr>
              <a:lnSpc>
                <a:spcPct val="100000"/>
              </a:lnSpc>
              <a:buFontTx/>
              <a:buNone/>
              <a:defRPr lang="en-US" sz="2540" b="1" dirty="0" smtClean="0">
                <a:solidFill>
                  <a:schemeClr val="bg1"/>
                </a:solidFill>
              </a:defRPr>
            </a:lvl1pPr>
          </a:lstStyle>
          <a:p>
            <a:pPr marL="0" lvl="0" indent="0" defTabSz="829321">
              <a:spcBef>
                <a:spcPts val="272"/>
              </a:spcBef>
              <a:spcAft>
                <a:spcPts val="272"/>
              </a:spcAft>
              <a:buFontTx/>
              <a:buNone/>
            </a:pPr>
            <a:r>
              <a:rPr lang="en-US" dirty="0"/>
              <a:t>Click to edit text</a:t>
            </a:r>
          </a:p>
        </p:txBody>
      </p:sp>
      <p:sp>
        <p:nvSpPr>
          <p:cNvPr id="9" name="Text Placeholder 3"/>
          <p:cNvSpPr>
            <a:spLocks noGrp="1"/>
          </p:cNvSpPr>
          <p:nvPr>
            <p:ph type="body" sz="quarter" idx="13" hasCustomPrompt="1"/>
          </p:nvPr>
        </p:nvSpPr>
        <p:spPr>
          <a:xfrm>
            <a:off x="8230249" y="5812001"/>
            <a:ext cx="3483635" cy="163259"/>
          </a:xfrm>
          <a:noFill/>
        </p:spPr>
        <p:txBody>
          <a:bodyPr lIns="0" tIns="0" rIns="0" bIns="0" anchor="b">
            <a:noAutofit/>
          </a:bodyPr>
          <a:lstStyle>
            <a:lvl1pPr marL="0" indent="0" algn="r">
              <a:buFontTx/>
              <a:buNone/>
              <a:defRPr sz="727"/>
            </a:lvl1pPr>
            <a:lvl2pPr marL="476969" indent="0">
              <a:buFontTx/>
              <a:buNone/>
              <a:defRPr/>
            </a:lvl2pPr>
            <a:lvl3pPr marL="953939" indent="0">
              <a:buFontTx/>
              <a:buNone/>
              <a:defRPr/>
            </a:lvl3pPr>
            <a:lvl4pPr marL="1430907" indent="0">
              <a:buFontTx/>
              <a:buNone/>
              <a:defRPr/>
            </a:lvl4pPr>
            <a:lvl5pPr marL="1907875"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457210" y="5812001"/>
            <a:ext cx="7307223" cy="163259"/>
          </a:xfrm>
          <a:noFill/>
        </p:spPr>
        <p:txBody>
          <a:bodyPr lIns="0" tIns="0" rIns="0" bIns="0" anchor="b">
            <a:noAutofit/>
          </a:bodyPr>
          <a:lstStyle>
            <a:lvl1pPr marL="0" indent="0" algn="l">
              <a:buFontTx/>
              <a:buNone/>
              <a:defRPr sz="727"/>
            </a:lvl1pPr>
            <a:lvl2pPr marL="476969" indent="0">
              <a:buFontTx/>
              <a:buNone/>
              <a:defRPr/>
            </a:lvl2pPr>
            <a:lvl3pPr marL="953939" indent="0">
              <a:buFontTx/>
              <a:buNone/>
              <a:defRPr/>
            </a:lvl3pPr>
            <a:lvl4pPr marL="1430907" indent="0">
              <a:buFontTx/>
              <a:buNone/>
              <a:defRPr/>
            </a:lvl4pPr>
            <a:lvl5pPr marL="1907875" indent="0">
              <a:buFontTx/>
              <a:buNone/>
              <a:defRPr/>
            </a:lvl5pPr>
          </a:lstStyle>
          <a:p>
            <a:pPr lvl="0"/>
            <a:r>
              <a:rPr lang="en-US" dirty="0"/>
              <a:t>Click to add base</a:t>
            </a:r>
          </a:p>
        </p:txBody>
      </p:sp>
      <p:sp>
        <p:nvSpPr>
          <p:cNvPr id="3" name="Title 2"/>
          <p:cNvSpPr>
            <a:spLocks noGrp="1"/>
          </p:cNvSpPr>
          <p:nvPr>
            <p:ph type="title" hasCustomPrompt="1"/>
          </p:nvPr>
        </p:nvSpPr>
        <p:spPr>
          <a:xfrm>
            <a:off x="457211" y="457097"/>
            <a:ext cx="3480823" cy="517064"/>
          </a:xfrm>
        </p:spPr>
        <p:txBody>
          <a:bodyPr/>
          <a:lstStyle>
            <a:lvl1pPr algn="l">
              <a:defRPr/>
            </a:lvl1pPr>
          </a:lstStyle>
          <a:p>
            <a:r>
              <a:rPr lang="en-US" dirty="0"/>
              <a:t>Click to edit title</a:t>
            </a:r>
            <a:endParaRPr lang="en-GB" dirty="0"/>
          </a:p>
        </p:txBody>
      </p:sp>
    </p:spTree>
    <p:extLst>
      <p:ext uri="{BB962C8B-B14F-4D97-AF65-F5344CB8AC3E}">
        <p14:creationId xmlns:p14="http://schemas.microsoft.com/office/powerpoint/2010/main" val="958747804"/>
      </p:ext>
    </p:extLst>
  </p:cSld>
  <p:clrMapOvr>
    <a:masterClrMapping/>
  </p:clrMapOvr>
  <p:transition>
    <p:fade/>
  </p:transition>
  <p:extLst>
    <p:ext uri="{DCECCB84-F9BA-43D5-87BE-67443E8EF086}">
      <p15:sldGuideLst xmlns:p15="http://schemas.microsoft.com/office/powerpoint/2012/main">
        <p15:guide id="1" pos="2712">
          <p15:clr>
            <a:srgbClr val="5ACBF0"/>
          </p15:clr>
        </p15:guide>
        <p15:guide id="2" pos="3030">
          <p15:clr>
            <a:srgbClr val="5ACBF0"/>
          </p15:clr>
        </p15:guide>
        <p15:guide id="3" pos="5436">
          <p15:clr>
            <a:srgbClr val="5ACBF0"/>
          </p15:clr>
        </p15:guide>
        <p15:guide id="4" pos="5712">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29295" cy="615397"/>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57556" cy="590215"/>
          </a:xfrm>
        </p:spPr>
        <p:txBody>
          <a:bodyPr anchor="b">
            <a:no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99465" y="5620954"/>
            <a:ext cx="8957433" cy="424383"/>
          </a:xfrm>
        </p:spPr>
        <p:txBody>
          <a:bodyPr anchor="b">
            <a:normAutofit/>
          </a:bodyPr>
          <a:lstStyle>
            <a:lvl1pPr algn="l">
              <a:lnSpc>
                <a:spcPct val="95000"/>
              </a:lnSpc>
              <a:spcBef>
                <a:spcPts val="272"/>
              </a:spcBef>
              <a:defRPr sz="1333" cap="none" baseline="0">
                <a:solidFill>
                  <a:schemeClr val="bg2">
                    <a:lumMod val="50000"/>
                  </a:schemeClr>
                </a:solidFill>
              </a:defRPr>
            </a:lvl1pPr>
          </a:lstStyle>
          <a:p>
            <a:pPr lvl="0"/>
            <a:r>
              <a:rPr lang="en-US" dirty="0"/>
              <a:t>Question and Base</a:t>
            </a:r>
            <a:endParaRPr lang="en-GB" dirty="0"/>
          </a:p>
        </p:txBody>
      </p:sp>
      <p:sp>
        <p:nvSpPr>
          <p:cNvPr id="3" name="Espace réservé du pied de page 2"/>
          <p:cNvSpPr>
            <a:spLocks noGrp="1"/>
          </p:cNvSpPr>
          <p:nvPr>
            <p:ph type="ftr" sz="quarter" idx="17"/>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35730083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53" name="Text Placeholder 4"/>
          <p:cNvSpPr>
            <a:spLocks noGrp="1"/>
          </p:cNvSpPr>
          <p:nvPr>
            <p:ph type="body" sz="quarter" idx="14" hasCustomPrompt="1"/>
          </p:nvPr>
        </p:nvSpPr>
        <p:spPr>
          <a:xfrm>
            <a:off x="311151" y="1865605"/>
            <a:ext cx="11051116" cy="3519196"/>
          </a:xfrm>
        </p:spPr>
        <p:txBody>
          <a:bodyPr/>
          <a:lstStyle>
            <a:lvl1pPr marL="234945" indent="-234945">
              <a:lnSpc>
                <a:spcPct val="100000"/>
              </a:lnSpc>
              <a:spcBef>
                <a:spcPts val="400"/>
              </a:spcBef>
              <a:spcAft>
                <a:spcPts val="400"/>
              </a:spcAft>
              <a:buFont typeface="Arial" panose="020B0604020202020204" pitchFamily="34" charset="0"/>
              <a:buChar char="•"/>
              <a:defRPr sz="1867" cap="none"/>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54" name="Title 1"/>
          <p:cNvSpPr>
            <a:spLocks noGrp="1"/>
          </p:cNvSpPr>
          <p:nvPr>
            <p:ph type="title" hasCustomPrompt="1"/>
          </p:nvPr>
        </p:nvSpPr>
        <p:spPr>
          <a:xfrm>
            <a:off x="312001" y="857958"/>
            <a:ext cx="11539460" cy="615397"/>
          </a:xfrm>
        </p:spPr>
        <p:txBody>
          <a:bodyPr/>
          <a:lstStyle/>
          <a:p>
            <a:r>
              <a:rPr lang="en-US" dirty="0"/>
              <a:t>Click to add emphasis part of title</a:t>
            </a:r>
          </a:p>
        </p:txBody>
      </p:sp>
      <p:sp>
        <p:nvSpPr>
          <p:cNvPr id="55" name="Text Placeholder 7"/>
          <p:cNvSpPr>
            <a:spLocks noGrp="1"/>
          </p:cNvSpPr>
          <p:nvPr>
            <p:ph type="body" sz="quarter" idx="13" hasCustomPrompt="1"/>
          </p:nvPr>
        </p:nvSpPr>
        <p:spPr>
          <a:xfrm>
            <a:off x="312000" y="331098"/>
            <a:ext cx="8947195"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5"/>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35904402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312000" y="331098"/>
            <a:ext cx="10516893"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grpSp>
        <p:nvGrpSpPr>
          <p:cNvPr id="88" name="Group 87"/>
          <p:cNvGrpSpPr/>
          <p:nvPr userDrawn="1"/>
        </p:nvGrpSpPr>
        <p:grpSpPr>
          <a:xfrm>
            <a:off x="11003329" y="3429000"/>
            <a:ext cx="1188673" cy="342900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sz="2400"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93" name="Picture 9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sz="2400" dirty="0"/>
            </a:p>
          </p:txBody>
        </p:sp>
      </p:grpSp>
      <p:sp>
        <p:nvSpPr>
          <p:cNvPr id="12" name="Text Placeholder 4"/>
          <p:cNvSpPr>
            <a:spLocks noGrp="1"/>
          </p:cNvSpPr>
          <p:nvPr>
            <p:ph type="body" sz="quarter" idx="14" hasCustomPrompt="1"/>
          </p:nvPr>
        </p:nvSpPr>
        <p:spPr>
          <a:xfrm>
            <a:off x="311152" y="1865605"/>
            <a:ext cx="10692177" cy="3519196"/>
          </a:xfrm>
        </p:spPr>
        <p:txBody>
          <a:bodyPr/>
          <a:lstStyle>
            <a:lvl1pPr marL="234945" indent="-234945">
              <a:lnSpc>
                <a:spcPct val="100000"/>
              </a:lnSpc>
              <a:spcBef>
                <a:spcPts val="400"/>
              </a:spcBef>
              <a:spcAft>
                <a:spcPts val="400"/>
              </a:spcAft>
              <a:buFont typeface="Arial" panose="020B0604020202020204" pitchFamily="34" charset="0"/>
              <a:buChar char="•"/>
              <a:defRPr sz="1867" cap="none"/>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3" name="Espace réservé du pied de page 2"/>
          <p:cNvSpPr>
            <a:spLocks noGrp="1"/>
          </p:cNvSpPr>
          <p:nvPr>
            <p:ph type="ftr" sz="quarter" idx="15"/>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3363937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29295" cy="615397"/>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12001" y="324098"/>
            <a:ext cx="8957556" cy="590215"/>
          </a:xfrm>
        </p:spPr>
        <p:txBody>
          <a:bodyPr anchor="b">
            <a:norm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1263269" y="1653116"/>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350572" y="1653116"/>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11" name="Picture Placeholder 8"/>
          <p:cNvSpPr>
            <a:spLocks noGrp="1"/>
          </p:cNvSpPr>
          <p:nvPr>
            <p:ph type="pic" sz="quarter" idx="18" hasCustomPrompt="1"/>
          </p:nvPr>
        </p:nvSpPr>
        <p:spPr>
          <a:xfrm>
            <a:off x="4261957" y="1653116"/>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12" name="Picture Placeholder 8"/>
          <p:cNvSpPr>
            <a:spLocks noGrp="1"/>
          </p:cNvSpPr>
          <p:nvPr>
            <p:ph type="pic" sz="quarter" idx="19" hasCustomPrompt="1"/>
          </p:nvPr>
        </p:nvSpPr>
        <p:spPr>
          <a:xfrm>
            <a:off x="8197220" y="1653116"/>
            <a:ext cx="912696" cy="771705"/>
          </a:xfrm>
          <a:solidFill>
            <a:schemeClr val="bg1">
              <a:lumMod val="85000"/>
            </a:schemeClr>
          </a:solidFill>
        </p:spPr>
        <p:txBody>
          <a:bodyPr>
            <a:normAutofit/>
          </a:bodyPr>
          <a:lstStyle>
            <a:lvl1pPr marL="0" indent="0">
              <a:buNone/>
              <a:defRPr sz="1400" baseline="0"/>
            </a:lvl1pPr>
          </a:lstStyle>
          <a:p>
            <a:r>
              <a:rPr lang="en-GB" dirty="0"/>
              <a:t>Insert picture from file</a:t>
            </a:r>
          </a:p>
        </p:txBody>
      </p:sp>
      <p:sp>
        <p:nvSpPr>
          <p:cNvPr id="4" name="Text Placeholder 3"/>
          <p:cNvSpPr>
            <a:spLocks noGrp="1"/>
          </p:cNvSpPr>
          <p:nvPr>
            <p:ph type="body" sz="quarter" idx="20" hasCustomPrompt="1"/>
          </p:nvPr>
        </p:nvSpPr>
        <p:spPr>
          <a:xfrm>
            <a:off x="351367" y="2557381"/>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4261958" y="2557381"/>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8191602" y="2557381"/>
            <a:ext cx="3500967" cy="1263651"/>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5174654" y="1653116"/>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25" name="Content Placeholder 2"/>
          <p:cNvSpPr>
            <a:spLocks noGrp="1"/>
          </p:cNvSpPr>
          <p:nvPr>
            <p:ph idx="24" hasCustomPrompt="1"/>
          </p:nvPr>
        </p:nvSpPr>
        <p:spPr>
          <a:xfrm>
            <a:off x="9109917" y="1653116"/>
            <a:ext cx="2588948" cy="771705"/>
          </a:xfrm>
          <a:prstGeom prst="rect">
            <a:avLst/>
          </a:prstGeom>
          <a:solidFill>
            <a:schemeClr val="accent6"/>
          </a:solidFill>
        </p:spPr>
        <p:txBody>
          <a:bodyPr lIns="90000" tIns="90000" rIns="90000" bIns="90000" anchor="ctr">
            <a:noAutofit/>
          </a:bodyPr>
          <a:lstStyle>
            <a:lvl1pPr marL="0" indent="0">
              <a:lnSpc>
                <a:spcPct val="100000"/>
              </a:lnSpc>
              <a:spcBef>
                <a:spcPts val="267"/>
              </a:spcBef>
              <a:spcAft>
                <a:spcPts val="0"/>
              </a:spcAft>
              <a:buNone/>
              <a:defRPr sz="1600" cap="none">
                <a:solidFill>
                  <a:schemeClr val="bg1"/>
                </a:solidFill>
              </a:defRPr>
            </a:lvl1pPr>
            <a:lvl2pPr marL="711182" indent="-380990">
              <a:defRPr>
                <a:solidFill>
                  <a:schemeClr val="bg1"/>
                </a:solidFill>
              </a:defRPr>
            </a:lvl2pPr>
            <a:lvl3pPr marL="1198003" indent="-304792">
              <a:defRPr>
                <a:solidFill>
                  <a:schemeClr val="bg1"/>
                </a:solidFill>
              </a:defRPr>
            </a:lvl3pPr>
            <a:lvl4pPr marL="1676358" indent="-304792">
              <a:defRPr>
                <a:solidFill>
                  <a:schemeClr val="bg1"/>
                </a:solidFill>
              </a:defRPr>
            </a:lvl4pPr>
            <a:lvl5pPr marL="2150480" indent="-304792">
              <a:defRPr/>
            </a:lvl5pPr>
          </a:lstStyle>
          <a:p>
            <a:pPr lvl="0"/>
            <a:r>
              <a:rPr lang="en-US" dirty="0"/>
              <a:t>Click to edit master text styles</a:t>
            </a:r>
          </a:p>
        </p:txBody>
      </p:sp>
      <p:sp>
        <p:nvSpPr>
          <p:cNvPr id="3" name="Espace réservé du pied de page 2"/>
          <p:cNvSpPr>
            <a:spLocks noGrp="1"/>
          </p:cNvSpPr>
          <p:nvPr>
            <p:ph type="ftr" sz="quarter" idx="25"/>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29389853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5333549" cy="6858000"/>
          </a:xfr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6359370" y="2869646"/>
            <a:ext cx="5438665" cy="678193"/>
          </a:xfrm>
        </p:spPr>
        <p:txBody>
          <a:bodyPr anchor="ctr"/>
          <a:lstStyle>
            <a:lvl1pPr>
              <a:defRPr sz="4933" baseline="0"/>
            </a:lvl1pPr>
          </a:lstStyle>
          <a:p>
            <a:r>
              <a:rPr lang="en-US" dirty="0"/>
              <a:t>Impact word(s)</a:t>
            </a:r>
          </a:p>
        </p:txBody>
      </p:sp>
      <p:sp>
        <p:nvSpPr>
          <p:cNvPr id="3" name="Subtitle 2"/>
          <p:cNvSpPr>
            <a:spLocks noGrp="1"/>
          </p:cNvSpPr>
          <p:nvPr>
            <p:ph type="subTitle" idx="1" hasCustomPrompt="1"/>
          </p:nvPr>
        </p:nvSpPr>
        <p:spPr>
          <a:xfrm>
            <a:off x="6359370" y="3819109"/>
            <a:ext cx="5438665" cy="1776400"/>
          </a:xfrm>
        </p:spPr>
        <p:txBody>
          <a:bodyPr/>
          <a:lstStyle>
            <a:lvl1pPr marL="0" indent="0" algn="l">
              <a:buNone/>
              <a:defRPr baseline="0">
                <a:solidFill>
                  <a:schemeClr val="tx1"/>
                </a:solidFill>
              </a:defRPr>
            </a:lvl1pPr>
            <a:lvl2pPr marL="4320" indent="0" algn="l">
              <a:spcBef>
                <a:spcPts val="0"/>
              </a:spcBef>
              <a:buNone/>
              <a:tabLst/>
              <a:defRPr baseline="0">
                <a:solidFill>
                  <a:schemeClr val="tx1"/>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5923929" y="5375267"/>
            <a:ext cx="5925367" cy="346923"/>
          </a:xfrm>
          <a:prstGeom prst="rect">
            <a:avLst/>
          </a:prstGeom>
        </p:spPr>
        <p:txBody>
          <a:bodyPr lIns="62195" tIns="31098" rIns="62195" bIns="31098"/>
          <a:lstStyle>
            <a:lvl1pPr algn="l">
              <a:defRPr sz="1067">
                <a:solidFill>
                  <a:schemeClr val="bg2"/>
                </a:solidFill>
              </a:defRPr>
            </a:lvl1pPr>
          </a:lstStyle>
          <a:p>
            <a:r>
              <a:rPr lang="fr-FR"/>
              <a:t>©Ipsos – Nom du document – Pour Nom du client</a:t>
            </a:r>
            <a:endParaRPr lang="en-US" dirty="0"/>
          </a:p>
        </p:txBody>
      </p:sp>
      <p:sp>
        <p:nvSpPr>
          <p:cNvPr id="20" name="Text Placeholder 19"/>
          <p:cNvSpPr>
            <a:spLocks noGrp="1"/>
          </p:cNvSpPr>
          <p:nvPr>
            <p:ph type="body" sz="quarter" idx="13" hasCustomPrompt="1"/>
          </p:nvPr>
        </p:nvSpPr>
        <p:spPr>
          <a:xfrm>
            <a:off x="6359370" y="1852084"/>
            <a:ext cx="5438665" cy="849939"/>
          </a:xfrm>
        </p:spPr>
        <p:txBody>
          <a:bodyPr anchor="b">
            <a:normAutofit/>
          </a:bodyPr>
          <a:lstStyle>
            <a:lvl1pPr>
              <a:defRPr sz="2933"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10431602" y="790481"/>
            <a:ext cx="1366433" cy="962871"/>
          </a:xfrm>
          <a:noFill/>
        </p:spPr>
        <p:txBody>
          <a:bodyPr/>
          <a:lstStyle>
            <a:lvl1pPr algn="ctr">
              <a:defRPr sz="1867"/>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21010477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095280" cy="6858000"/>
          </a:xfr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6381829" y="1497131"/>
            <a:ext cx="5467465" cy="3656447"/>
          </a:xfrm>
        </p:spPr>
        <p:txBody>
          <a:bodyPr anchor="ctr">
            <a:normAutofit/>
          </a:bodyPr>
          <a:lstStyle>
            <a:lvl1pPr marL="0" indent="0" algn="l">
              <a:buNone/>
              <a:defRPr sz="3600" b="1" baseline="0">
                <a:solidFill>
                  <a:schemeClr val="tx1"/>
                </a:solidFill>
              </a:defRPr>
            </a:lvl1pPr>
            <a:lvl2pPr marL="4320" indent="0" algn="l">
              <a:spcBef>
                <a:spcPts val="0"/>
              </a:spcBef>
              <a:buNone/>
              <a:tabLst/>
              <a:defRPr sz="2933" baseline="0">
                <a:solidFill>
                  <a:schemeClr val="bg2"/>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84026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562769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8584221" cy="6858000"/>
          </a:xfrm>
        </p:spPr>
        <p:txBody>
          <a:bodyPr/>
          <a:lstStyle/>
          <a:p>
            <a:r>
              <a:rPr lang="fr-FR"/>
              <a:t>Cliquez sur l'icône pour ajouter une image</a:t>
            </a:r>
            <a:endParaRPr lang="en-GB"/>
          </a:p>
        </p:txBody>
      </p:sp>
      <p:sp>
        <p:nvSpPr>
          <p:cNvPr id="17" name="Rectangle 1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 name="Title 1"/>
          <p:cNvSpPr>
            <a:spLocks noGrp="1"/>
          </p:cNvSpPr>
          <p:nvPr>
            <p:ph type="ctrTitle" hasCustomPrompt="1"/>
          </p:nvPr>
        </p:nvSpPr>
        <p:spPr>
          <a:xfrm>
            <a:off x="8988129" y="2848514"/>
            <a:ext cx="2861167" cy="997196"/>
          </a:xfrm>
        </p:spPr>
        <p:txBody>
          <a:bodyPr anchor="ctr"/>
          <a:lstStyle>
            <a:lvl1pPr>
              <a:defRPr sz="36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8" name="Rectangle 7"/>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9" name="TextBox 8"/>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10" name="Rectangle 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1" name="TextBox 10"/>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12" name="Rectangle 1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3" name="TextBox 12"/>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14" name="Rectangle 13"/>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5" name="TextBox 14"/>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16" name="Rectangle 15"/>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9" name="TextBox 18"/>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20" name="Rectangle 1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1" name="TextBox 20"/>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22" name="Rectangle 2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3" name="TextBox 22"/>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24" name="Rectangle 23"/>
          <p:cNvSpPr/>
          <p:nvPr userDrawn="1"/>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5" name="TextBox 24"/>
          <p:cNvSpPr txBox="1"/>
          <p:nvPr userDrawn="1"/>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26" name="Text Placeholder 4"/>
          <p:cNvSpPr>
            <a:spLocks noGrp="1"/>
          </p:cNvSpPr>
          <p:nvPr>
            <p:ph type="body" sz="quarter" idx="15" hasCustomPrompt="1"/>
          </p:nvPr>
        </p:nvSpPr>
        <p:spPr>
          <a:xfrm>
            <a:off x="8988129" y="4018902"/>
            <a:ext cx="2861167" cy="1048399"/>
          </a:xfrm>
        </p:spPr>
        <p:txBody>
          <a:bodyPr/>
          <a:lstStyle>
            <a:lvl1pPr marL="0" indent="0">
              <a:lnSpc>
                <a:spcPct val="100000"/>
              </a:lnSpc>
              <a:spcBef>
                <a:spcPts val="400"/>
              </a:spcBef>
              <a:spcAft>
                <a:spcPts val="400"/>
              </a:spcAft>
              <a:buFont typeface="Arial" panose="020B0604020202020204" pitchFamily="34" charset="0"/>
              <a:buNone/>
              <a:defRPr sz="1867" cap="none" baseline="0">
                <a:solidFill>
                  <a:schemeClr val="bg2"/>
                </a:solidFill>
              </a:defRPr>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3199017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0080" y="857958"/>
            <a:ext cx="7401379" cy="1218795"/>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4450083" y="331098"/>
            <a:ext cx="7401379"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5543295" y="1865605"/>
            <a:ext cx="6308164" cy="3519196"/>
          </a:xfrm>
        </p:spPr>
        <p:txBody>
          <a:bodyPr/>
          <a:lstStyle>
            <a:lvl1pPr marL="234945" indent="-234945">
              <a:lnSpc>
                <a:spcPct val="100000"/>
              </a:lnSpc>
              <a:spcBef>
                <a:spcPts val="400"/>
              </a:spcBef>
              <a:spcAft>
                <a:spcPts val="400"/>
              </a:spcAft>
              <a:buFont typeface="Arial" panose="020B0604020202020204" pitchFamily="34" charset="0"/>
              <a:buChar char="•"/>
              <a:defRPr sz="1867" cap="none"/>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7" name="Picture Placeholder 5"/>
          <p:cNvSpPr>
            <a:spLocks noGrp="1"/>
          </p:cNvSpPr>
          <p:nvPr>
            <p:ph type="pic" sz="quarter" idx="15"/>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12199800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79746" y="1497131"/>
            <a:ext cx="5769549" cy="3656447"/>
          </a:xfrm>
        </p:spPr>
        <p:txBody>
          <a:bodyPr anchor="ctr">
            <a:normAutofit/>
          </a:bodyPr>
          <a:lstStyle>
            <a:lvl1pPr marL="0" indent="0" algn="l">
              <a:buNone/>
              <a:defRPr sz="3600" b="1" baseline="0">
                <a:solidFill>
                  <a:schemeClr val="tx1"/>
                </a:solidFill>
              </a:defRPr>
            </a:lvl1pPr>
            <a:lvl2pPr marL="4320" indent="0" algn="l">
              <a:spcBef>
                <a:spcPts val="0"/>
              </a:spcBef>
              <a:buNone/>
              <a:tabLst/>
              <a:defRPr sz="2933" baseline="0">
                <a:solidFill>
                  <a:schemeClr val="bg2"/>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Tree>
    <p:extLst>
      <p:ext uri="{BB962C8B-B14F-4D97-AF65-F5344CB8AC3E}">
        <p14:creationId xmlns:p14="http://schemas.microsoft.com/office/powerpoint/2010/main" val="40248650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 name="Title 1"/>
          <p:cNvSpPr>
            <a:spLocks noGrp="1"/>
          </p:cNvSpPr>
          <p:nvPr>
            <p:ph type="ctrTitle" hasCustomPrompt="1"/>
          </p:nvPr>
        </p:nvSpPr>
        <p:spPr>
          <a:xfrm>
            <a:off x="8988129" y="2848514"/>
            <a:ext cx="2861167" cy="997196"/>
          </a:xfrm>
        </p:spPr>
        <p:txBody>
          <a:bodyPr anchor="ctr"/>
          <a:lstStyle>
            <a:lvl1pPr>
              <a:defRPr sz="36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8" name="Rectangle 7"/>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9" name="TextBox 8"/>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10" name="Rectangle 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1" name="TextBox 10"/>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12" name="Rectangle 1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3" name="TextBox 12"/>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14" name="Rectangle 13"/>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5" name="TextBox 14"/>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16" name="Rectangle 15"/>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19" name="TextBox 18"/>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20" name="Rectangle 19"/>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1" name="TextBox 20"/>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22" name="Rectangle 21"/>
          <p:cNvSpPr/>
          <p:nvPr/>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3" name="TextBox 22"/>
          <p:cNvSpPr txBox="1"/>
          <p:nvPr/>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24" name="Rectangle 23"/>
          <p:cNvSpPr/>
          <p:nvPr userDrawn="1"/>
        </p:nvSpPr>
        <p:spPr bwMode="white">
          <a:xfrm>
            <a:off x="0" y="6238997"/>
            <a:ext cx="2490509" cy="616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GB" sz="2400"/>
          </a:p>
        </p:txBody>
      </p:sp>
      <p:sp>
        <p:nvSpPr>
          <p:cNvPr id="25" name="TextBox 24"/>
          <p:cNvSpPr txBox="1"/>
          <p:nvPr userDrawn="1"/>
        </p:nvSpPr>
        <p:spPr>
          <a:xfrm>
            <a:off x="329749" y="6212273"/>
            <a:ext cx="747175" cy="329039"/>
          </a:xfrm>
          <a:prstGeom prst="rect">
            <a:avLst/>
          </a:prstGeom>
        </p:spPr>
        <p:txBody>
          <a:bodyPr vert="horz" wrap="square" lIns="0" tIns="0" rIns="0" bIns="0" rtlCol="0" anchor="b">
            <a:noAutofit/>
          </a:bodyPr>
          <a:lstStyle/>
          <a:p>
            <a:pPr marL="4320">
              <a:spcBef>
                <a:spcPts val="1088"/>
              </a:spcBef>
            </a:pPr>
            <a:fld id="{5575D932-8F50-448D-A3FF-976A850649DE}" type="slidenum">
              <a:rPr lang="en-GB" sz="933" smtClean="0">
                <a:solidFill>
                  <a:schemeClr val="bg2"/>
                </a:solidFill>
              </a:rPr>
              <a:pPr marL="4320">
                <a:spcBef>
                  <a:spcPts val="1088"/>
                </a:spcBef>
              </a:pPr>
              <a:t>‹N°›</a:t>
            </a:fld>
            <a:endParaRPr lang="en-GB" sz="933" dirty="0">
              <a:solidFill>
                <a:schemeClr val="bg2"/>
              </a:solidFill>
            </a:endParaRPr>
          </a:p>
        </p:txBody>
      </p:sp>
      <p:sp>
        <p:nvSpPr>
          <p:cNvPr id="4" name="Picture Placeholder 3"/>
          <p:cNvSpPr>
            <a:spLocks noGrp="1"/>
          </p:cNvSpPr>
          <p:nvPr>
            <p:ph type="pic" sz="quarter" idx="10"/>
          </p:nvPr>
        </p:nvSpPr>
        <p:spPr>
          <a:xfrm>
            <a:off x="0" y="0"/>
            <a:ext cx="8453717" cy="68580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fr-FR"/>
              <a:t>Cliquez sur l'icône pour ajouter une image</a:t>
            </a:r>
            <a:endParaRPr lang="en-GB"/>
          </a:p>
        </p:txBody>
      </p:sp>
      <p:sp>
        <p:nvSpPr>
          <p:cNvPr id="26" name="Text Placeholder 4"/>
          <p:cNvSpPr>
            <a:spLocks noGrp="1"/>
          </p:cNvSpPr>
          <p:nvPr>
            <p:ph type="body" sz="quarter" idx="14" hasCustomPrompt="1"/>
          </p:nvPr>
        </p:nvSpPr>
        <p:spPr>
          <a:xfrm>
            <a:off x="8988129" y="4018902"/>
            <a:ext cx="2861167" cy="1048399"/>
          </a:xfrm>
        </p:spPr>
        <p:txBody>
          <a:bodyPr/>
          <a:lstStyle>
            <a:lvl1pPr marL="0" indent="0">
              <a:lnSpc>
                <a:spcPct val="100000"/>
              </a:lnSpc>
              <a:spcBef>
                <a:spcPts val="400"/>
              </a:spcBef>
              <a:spcAft>
                <a:spcPts val="400"/>
              </a:spcAft>
              <a:buFont typeface="Arial" panose="020B0604020202020204" pitchFamily="34" charset="0"/>
              <a:buNone/>
              <a:defRPr sz="1867" cap="none" baseline="0">
                <a:solidFill>
                  <a:schemeClr val="bg2"/>
                </a:solidFill>
              </a:defRPr>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34866482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001" y="2047037"/>
            <a:ext cx="4759348" cy="1356388"/>
          </a:xfrm>
        </p:spPr>
        <p:txBody>
          <a:bodyPr anchor="ctr"/>
          <a:lstStyle>
            <a:lvl1pPr>
              <a:defRPr sz="4933"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312001" y="3632697"/>
            <a:ext cx="4759348" cy="2422039"/>
          </a:xfrm>
        </p:spPr>
        <p:txBody>
          <a:bodyPr/>
          <a:lstStyle>
            <a:lvl1pPr marL="0" indent="0" algn="l">
              <a:buNone/>
              <a:defRPr baseline="0">
                <a:solidFill>
                  <a:schemeClr val="bg2"/>
                </a:solidFill>
              </a:defRPr>
            </a:lvl1pPr>
            <a:lvl2pPr marL="4320" indent="0" algn="l">
              <a:spcBef>
                <a:spcPts val="1088"/>
              </a:spcBef>
              <a:buNone/>
              <a:tabLst/>
              <a:defRPr baseline="0">
                <a:solidFill>
                  <a:schemeClr val="tx1"/>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312000" y="331097"/>
            <a:ext cx="4759347" cy="1563900"/>
          </a:xfrm>
        </p:spPr>
        <p:txBody>
          <a:bodyPr anchor="b">
            <a:normAutofit/>
          </a:bodyPr>
          <a:lstStyle>
            <a:lvl1pPr>
              <a:defRPr sz="2933" b="0" cap="none" baseline="0">
                <a:solidFill>
                  <a:schemeClr val="bg2"/>
                </a:solidFill>
              </a:defRPr>
            </a:lvl1pPr>
          </a:lstStyle>
          <a:p>
            <a:pPr lvl="0"/>
            <a:r>
              <a:rPr lang="en-US" dirty="0"/>
              <a:t>Related phrase</a:t>
            </a:r>
            <a:endParaRPr lang="en-GB" dirty="0"/>
          </a:p>
        </p:txBody>
      </p:sp>
      <p:sp>
        <p:nvSpPr>
          <p:cNvPr id="19" name="Oval 18"/>
          <p:cNvSpPr/>
          <p:nvPr/>
        </p:nvSpPr>
        <p:spPr>
          <a:xfrm>
            <a:off x="9554786" y="1230059"/>
            <a:ext cx="1441615" cy="14412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ZA" sz="2400" dirty="0">
              <a:solidFill>
                <a:srgbClr val="FFFFFF"/>
              </a:solidFill>
            </a:endParaRPr>
          </a:p>
        </p:txBody>
      </p:sp>
      <p:sp>
        <p:nvSpPr>
          <p:cNvPr id="21" name="Oval 20"/>
          <p:cNvSpPr/>
          <p:nvPr/>
        </p:nvSpPr>
        <p:spPr>
          <a:xfrm>
            <a:off x="7180218" y="3983105"/>
            <a:ext cx="1846613" cy="18461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ZA" sz="2400" dirty="0">
              <a:solidFill>
                <a:srgbClr val="FFFFFF"/>
              </a:solidFill>
            </a:endParaRPr>
          </a:p>
        </p:txBody>
      </p:sp>
      <p:sp>
        <p:nvSpPr>
          <p:cNvPr id="22" name="Oval 21"/>
          <p:cNvSpPr/>
          <p:nvPr/>
        </p:nvSpPr>
        <p:spPr>
          <a:xfrm>
            <a:off x="6994892" y="4130895"/>
            <a:ext cx="508411" cy="50827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ZA" sz="2400" dirty="0">
              <a:solidFill>
                <a:srgbClr val="FFFFFF"/>
              </a:solidFill>
            </a:endParaRPr>
          </a:p>
        </p:txBody>
      </p:sp>
      <p:sp>
        <p:nvSpPr>
          <p:cNvPr id="24" name="Oval 23"/>
          <p:cNvSpPr/>
          <p:nvPr/>
        </p:nvSpPr>
        <p:spPr>
          <a:xfrm>
            <a:off x="10884946" y="1118638"/>
            <a:ext cx="222908" cy="2228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927" tIns="41464" rIns="82927" bIns="41464" rtlCol="0" anchor="ctr"/>
          <a:lstStyle/>
          <a:p>
            <a:pPr algn="ctr"/>
            <a:endParaRPr lang="en-ZA" sz="2400" dirty="0">
              <a:solidFill>
                <a:srgbClr val="FFFFFF"/>
              </a:solidFill>
            </a:endParaRPr>
          </a:p>
        </p:txBody>
      </p:sp>
      <p:sp>
        <p:nvSpPr>
          <p:cNvPr id="7" name="Picture Placeholder 6"/>
          <p:cNvSpPr>
            <a:spLocks noGrp="1"/>
          </p:cNvSpPr>
          <p:nvPr>
            <p:ph type="pic" sz="quarter" idx="14"/>
          </p:nvPr>
        </p:nvSpPr>
        <p:spPr>
          <a:xfrm>
            <a:off x="6856289" y="1079662"/>
            <a:ext cx="3972803" cy="3971708"/>
          </a:xfrm>
          <a:prstGeom prst="ellipse">
            <a:avLst/>
          </a:prstGeom>
          <a:ln w="38100">
            <a:solidFill>
              <a:schemeClr val="accent3"/>
            </a:solidFill>
          </a:ln>
        </p:spPr>
        <p:txBody>
          <a:bodyPr/>
          <a:lstStyle/>
          <a:p>
            <a:r>
              <a:rPr lang="fr-FR"/>
              <a:t>Cliquez sur l'icône pour ajouter une image</a:t>
            </a:r>
            <a:endParaRPr lang="en-GB"/>
          </a:p>
        </p:txBody>
      </p:sp>
      <p:sp>
        <p:nvSpPr>
          <p:cNvPr id="4" name="Espace réservé du pied de page 3"/>
          <p:cNvSpPr>
            <a:spLocks noGrp="1"/>
          </p:cNvSpPr>
          <p:nvPr>
            <p:ph type="ftr" sz="quarter" idx="15"/>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15221759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23584" y="4648361"/>
            <a:ext cx="5125005" cy="876140"/>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9" name="Text Placeholder 10"/>
          <p:cNvSpPr>
            <a:spLocks noGrp="1"/>
          </p:cNvSpPr>
          <p:nvPr>
            <p:ph type="body" sz="quarter" idx="15"/>
          </p:nvPr>
        </p:nvSpPr>
        <p:spPr>
          <a:xfrm>
            <a:off x="6724095" y="4648361"/>
            <a:ext cx="5125005" cy="876140"/>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7" name="Picture Placeholder 6"/>
          <p:cNvSpPr>
            <a:spLocks noGrp="1"/>
          </p:cNvSpPr>
          <p:nvPr>
            <p:ph type="pic" sz="quarter" idx="16"/>
          </p:nvPr>
        </p:nvSpPr>
        <p:spPr>
          <a:xfrm>
            <a:off x="323584" y="2441471"/>
            <a:ext cx="5125005" cy="2067189"/>
          </a:xfrm>
        </p:spPr>
        <p:txBody>
          <a:bodyPr>
            <a:normAutofit/>
          </a:bodyPr>
          <a:lstStyle>
            <a:lvl1pPr>
              <a:defRPr sz="1467">
                <a:solidFill>
                  <a:schemeClr val="bg2"/>
                </a:solidFill>
              </a:defRPr>
            </a:lvl1pPr>
          </a:lstStyle>
          <a:p>
            <a:r>
              <a:rPr lang="fr-FR"/>
              <a:t>Cliquez sur l'icône pour ajouter une image</a:t>
            </a:r>
            <a:endParaRPr lang="en-GB"/>
          </a:p>
        </p:txBody>
      </p:sp>
      <p:sp>
        <p:nvSpPr>
          <p:cNvPr id="12" name="Picture Placeholder 6"/>
          <p:cNvSpPr>
            <a:spLocks noGrp="1"/>
          </p:cNvSpPr>
          <p:nvPr>
            <p:ph type="pic" sz="quarter" idx="17"/>
          </p:nvPr>
        </p:nvSpPr>
        <p:spPr>
          <a:xfrm>
            <a:off x="6724095" y="2441471"/>
            <a:ext cx="5125005" cy="2067189"/>
          </a:xfrm>
        </p:spPr>
        <p:txBody>
          <a:bodyPr>
            <a:normAutofit/>
          </a:bodyPr>
          <a:lstStyle>
            <a:lvl1pPr>
              <a:defRPr sz="1467">
                <a:solidFill>
                  <a:schemeClr val="bg2"/>
                </a:solidFill>
              </a:defRPr>
            </a:lvl1pPr>
          </a:lstStyle>
          <a:p>
            <a:r>
              <a:rPr lang="fr-FR"/>
              <a:t>Cliquez sur l'icône pour ajouter une image</a:t>
            </a:r>
            <a:endParaRPr lang="en-GB" dirty="0"/>
          </a:p>
        </p:txBody>
      </p:sp>
      <p:sp>
        <p:nvSpPr>
          <p:cNvPr id="13" name="Text Placeholder 10"/>
          <p:cNvSpPr>
            <a:spLocks noGrp="1"/>
          </p:cNvSpPr>
          <p:nvPr>
            <p:ph type="body" sz="quarter" idx="18"/>
          </p:nvPr>
        </p:nvSpPr>
        <p:spPr>
          <a:xfrm>
            <a:off x="323584" y="1851258"/>
            <a:ext cx="5125005" cy="590215"/>
          </a:xfrm>
          <a:solidFill>
            <a:schemeClr val="tx2"/>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6724095" y="1851258"/>
            <a:ext cx="5125005" cy="590215"/>
          </a:xfrm>
          <a:solidFill>
            <a:schemeClr val="accent2"/>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3" name="Espace réservé du pied de page 2"/>
          <p:cNvSpPr>
            <a:spLocks noGrp="1"/>
          </p:cNvSpPr>
          <p:nvPr>
            <p:ph type="ftr" sz="quarter" idx="20"/>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96582366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0" y="331098"/>
            <a:ext cx="8926877"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26044" y="4641740"/>
            <a:ext cx="3415485" cy="1047349"/>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9" name="Text Placeholder 10"/>
          <p:cNvSpPr>
            <a:spLocks noGrp="1"/>
          </p:cNvSpPr>
          <p:nvPr>
            <p:ph type="body" sz="quarter" idx="15"/>
          </p:nvPr>
        </p:nvSpPr>
        <p:spPr>
          <a:xfrm>
            <a:off x="4400274" y="4641740"/>
            <a:ext cx="3415485" cy="1047349"/>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7" name="Picture Placeholder 6"/>
          <p:cNvSpPr>
            <a:spLocks noGrp="1"/>
          </p:cNvSpPr>
          <p:nvPr>
            <p:ph type="pic" sz="quarter" idx="16"/>
          </p:nvPr>
        </p:nvSpPr>
        <p:spPr>
          <a:xfrm>
            <a:off x="326044" y="2441471"/>
            <a:ext cx="3415485" cy="2067189"/>
          </a:xfrm>
        </p:spPr>
        <p:txBody>
          <a:bodyPr>
            <a:normAutofit/>
          </a:bodyPr>
          <a:lstStyle>
            <a:lvl1pPr>
              <a:defRPr sz="1467">
                <a:solidFill>
                  <a:schemeClr val="bg2"/>
                </a:solidFill>
              </a:defRPr>
            </a:lvl1pPr>
          </a:lstStyle>
          <a:p>
            <a:r>
              <a:rPr lang="fr-FR"/>
              <a:t>Cliquez sur l'icône pour ajouter une image</a:t>
            </a:r>
            <a:endParaRPr lang="en-GB"/>
          </a:p>
        </p:txBody>
      </p:sp>
      <p:sp>
        <p:nvSpPr>
          <p:cNvPr id="12" name="Picture Placeholder 6"/>
          <p:cNvSpPr>
            <a:spLocks noGrp="1"/>
          </p:cNvSpPr>
          <p:nvPr>
            <p:ph type="pic" sz="quarter" idx="17"/>
          </p:nvPr>
        </p:nvSpPr>
        <p:spPr>
          <a:xfrm>
            <a:off x="4400274" y="2441471"/>
            <a:ext cx="3415485" cy="2067189"/>
          </a:xfrm>
        </p:spPr>
        <p:txBody>
          <a:bodyPr>
            <a:normAutofit/>
          </a:bodyPr>
          <a:lstStyle>
            <a:lvl1pPr>
              <a:defRPr sz="1467">
                <a:solidFill>
                  <a:schemeClr val="bg2"/>
                </a:solidFill>
              </a:defRPr>
            </a:lvl1pPr>
          </a:lstStyle>
          <a:p>
            <a:r>
              <a:rPr lang="fr-FR"/>
              <a:t>Cliquez sur l'icône pour ajouter une image</a:t>
            </a:r>
            <a:endParaRPr lang="en-GB"/>
          </a:p>
        </p:txBody>
      </p:sp>
      <p:sp>
        <p:nvSpPr>
          <p:cNvPr id="13" name="Text Placeholder 10"/>
          <p:cNvSpPr>
            <a:spLocks noGrp="1"/>
          </p:cNvSpPr>
          <p:nvPr>
            <p:ph type="body" sz="quarter" idx="18"/>
          </p:nvPr>
        </p:nvSpPr>
        <p:spPr>
          <a:xfrm>
            <a:off x="326044" y="1851258"/>
            <a:ext cx="3415485" cy="590215"/>
          </a:xfrm>
          <a:solidFill>
            <a:schemeClr val="tx2"/>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4400274" y="1851258"/>
            <a:ext cx="3415485" cy="590215"/>
          </a:xfrm>
          <a:solidFill>
            <a:schemeClr val="accent2"/>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5" name="Text Placeholder 10"/>
          <p:cNvSpPr>
            <a:spLocks noGrp="1"/>
          </p:cNvSpPr>
          <p:nvPr>
            <p:ph type="body" sz="quarter" idx="20"/>
          </p:nvPr>
        </p:nvSpPr>
        <p:spPr>
          <a:xfrm>
            <a:off x="8401372" y="4641740"/>
            <a:ext cx="3415485" cy="1047349"/>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solidFill>
                  <a:schemeClr val="tx1"/>
                </a:solidFill>
              </a:defRPr>
            </a:lvl2pPr>
          </a:lstStyle>
          <a:p>
            <a:pPr lvl="0"/>
            <a:r>
              <a:rPr lang="fr-FR"/>
              <a:t>Modifier les styles du texte du masque</a:t>
            </a:r>
          </a:p>
          <a:p>
            <a:pPr lvl="1"/>
            <a:r>
              <a:rPr lang="fr-FR"/>
              <a:t>Deuxième niveau</a:t>
            </a:r>
          </a:p>
        </p:txBody>
      </p:sp>
      <p:sp>
        <p:nvSpPr>
          <p:cNvPr id="16" name="Picture Placeholder 6"/>
          <p:cNvSpPr>
            <a:spLocks noGrp="1"/>
          </p:cNvSpPr>
          <p:nvPr>
            <p:ph type="pic" sz="quarter" idx="21"/>
          </p:nvPr>
        </p:nvSpPr>
        <p:spPr>
          <a:xfrm>
            <a:off x="8401372" y="2441471"/>
            <a:ext cx="3415485" cy="2067189"/>
          </a:xfrm>
        </p:spPr>
        <p:txBody>
          <a:bodyPr>
            <a:normAutofit/>
          </a:bodyPr>
          <a:lstStyle>
            <a:lvl1pPr>
              <a:defRPr sz="1467">
                <a:solidFill>
                  <a:schemeClr val="bg2"/>
                </a:solidFill>
              </a:defRPr>
            </a:lvl1pPr>
          </a:lstStyle>
          <a:p>
            <a:r>
              <a:rPr lang="fr-FR"/>
              <a:t>Cliquez sur l'icône pour ajouter une image</a:t>
            </a:r>
            <a:endParaRPr lang="en-GB"/>
          </a:p>
        </p:txBody>
      </p:sp>
      <p:sp>
        <p:nvSpPr>
          <p:cNvPr id="17" name="Text Placeholder 10"/>
          <p:cNvSpPr>
            <a:spLocks noGrp="1"/>
          </p:cNvSpPr>
          <p:nvPr>
            <p:ph type="body" sz="quarter" idx="22"/>
          </p:nvPr>
        </p:nvSpPr>
        <p:spPr>
          <a:xfrm>
            <a:off x="8401372" y="1851258"/>
            <a:ext cx="3415485" cy="590215"/>
          </a:xfrm>
          <a:solidFill>
            <a:schemeClr val="accent6"/>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3" name="Espace réservé du pied de page 2"/>
          <p:cNvSpPr>
            <a:spLocks noGrp="1"/>
          </p:cNvSpPr>
          <p:nvPr>
            <p:ph type="ftr" sz="quarter" idx="23"/>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3678867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0" y="857958"/>
            <a:ext cx="8964213"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820377"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13343" y="4641740"/>
            <a:ext cx="2598440" cy="1120925"/>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a:r>
              <a:rPr lang="fr-FR"/>
              <a:t>Modifier les styles du texte du masque</a:t>
            </a:r>
          </a:p>
          <a:p>
            <a:pPr lvl="1"/>
            <a:r>
              <a:rPr lang="fr-FR"/>
              <a:t>Deuxième niveau</a:t>
            </a:r>
          </a:p>
        </p:txBody>
      </p:sp>
      <p:sp>
        <p:nvSpPr>
          <p:cNvPr id="9" name="Text Placeholder 10"/>
          <p:cNvSpPr>
            <a:spLocks noGrp="1"/>
          </p:cNvSpPr>
          <p:nvPr>
            <p:ph type="body" sz="quarter" idx="15"/>
          </p:nvPr>
        </p:nvSpPr>
        <p:spPr>
          <a:xfrm>
            <a:off x="3292448" y="4641740"/>
            <a:ext cx="2598440" cy="1120925"/>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a:r>
              <a:rPr lang="fr-FR"/>
              <a:t>Modifier les styles du texte du masque</a:t>
            </a:r>
          </a:p>
          <a:p>
            <a:pPr lvl="1"/>
            <a:r>
              <a:rPr lang="fr-FR"/>
              <a:t>Deuxième niveau</a:t>
            </a:r>
          </a:p>
        </p:txBody>
      </p:sp>
      <p:sp>
        <p:nvSpPr>
          <p:cNvPr id="7" name="Picture Placeholder 6"/>
          <p:cNvSpPr>
            <a:spLocks noGrp="1"/>
          </p:cNvSpPr>
          <p:nvPr>
            <p:ph type="pic" sz="quarter" idx="16"/>
          </p:nvPr>
        </p:nvSpPr>
        <p:spPr>
          <a:xfrm>
            <a:off x="313343" y="2441471"/>
            <a:ext cx="2598440" cy="2067189"/>
          </a:xfrm>
        </p:spPr>
        <p:txBody>
          <a:bodyPr lIns="72000" tIns="72000" rIns="72000" bIns="72000">
            <a:normAutofit/>
          </a:bodyPr>
          <a:lstStyle>
            <a:lvl1pPr>
              <a:defRPr sz="1467">
                <a:solidFill>
                  <a:schemeClr val="bg2"/>
                </a:solidFill>
              </a:defRPr>
            </a:lvl1pPr>
          </a:lstStyle>
          <a:p>
            <a:r>
              <a:rPr lang="fr-FR"/>
              <a:t>Cliquez sur l'icône pour ajouter une image</a:t>
            </a:r>
            <a:endParaRPr lang="en-GB" dirty="0"/>
          </a:p>
        </p:txBody>
      </p:sp>
      <p:sp>
        <p:nvSpPr>
          <p:cNvPr id="13" name="Text Placeholder 10"/>
          <p:cNvSpPr>
            <a:spLocks noGrp="1"/>
          </p:cNvSpPr>
          <p:nvPr>
            <p:ph type="body" sz="quarter" idx="18"/>
          </p:nvPr>
        </p:nvSpPr>
        <p:spPr>
          <a:xfrm>
            <a:off x="313343" y="1851258"/>
            <a:ext cx="2598440" cy="590213"/>
          </a:xfrm>
          <a:solidFill>
            <a:schemeClr val="tx2"/>
          </a:solidFill>
        </p:spPr>
        <p:txBody>
          <a:bodyPr lIns="73459" rIns="24486" anchor="ctr">
            <a:normAutofit/>
          </a:bodyPr>
          <a:lstStyle>
            <a:lvl1pPr>
              <a:lnSpc>
                <a:spcPct val="80000"/>
              </a:lnSpc>
              <a:spcBef>
                <a:spcPts val="1088"/>
              </a:spcBef>
              <a:defRPr lang="en-US" sz="1867"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3292448" y="1851258"/>
            <a:ext cx="2598440" cy="590213"/>
          </a:xfrm>
          <a:solidFill>
            <a:schemeClr val="accent2"/>
          </a:solidFill>
        </p:spPr>
        <p:txBody>
          <a:bodyPr lIns="73459" rIns="24486" anchor="ctr">
            <a:normAutofit/>
          </a:bodyPr>
          <a:lstStyle>
            <a:lvl1pPr>
              <a:lnSpc>
                <a:spcPct val="80000"/>
              </a:lnSpc>
              <a:spcBef>
                <a:spcPts val="1088"/>
              </a:spcBef>
              <a:defRPr lang="en-US" sz="1867"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2" name="Picture Placeholder 6"/>
          <p:cNvSpPr>
            <a:spLocks noGrp="1"/>
          </p:cNvSpPr>
          <p:nvPr>
            <p:ph type="pic" sz="quarter" idx="17"/>
          </p:nvPr>
        </p:nvSpPr>
        <p:spPr>
          <a:xfrm>
            <a:off x="3292448" y="2441471"/>
            <a:ext cx="2598440" cy="2067189"/>
          </a:xfrm>
        </p:spPr>
        <p:txBody>
          <a:bodyPr lIns="72000" tIns="72000" rIns="72000" bIns="72000">
            <a:normAutofit/>
          </a:bodyPr>
          <a:lstStyle>
            <a:lvl1pPr>
              <a:defRPr sz="1467">
                <a:solidFill>
                  <a:schemeClr val="bg2"/>
                </a:solidFill>
              </a:defRPr>
            </a:lvl1pPr>
          </a:lstStyle>
          <a:p>
            <a:r>
              <a:rPr lang="fr-FR"/>
              <a:t>Cliquez sur l'icône pour ajouter une image</a:t>
            </a:r>
            <a:endParaRPr lang="en-GB" dirty="0"/>
          </a:p>
        </p:txBody>
      </p:sp>
      <p:sp>
        <p:nvSpPr>
          <p:cNvPr id="15" name="Text Placeholder 10"/>
          <p:cNvSpPr>
            <a:spLocks noGrp="1"/>
          </p:cNvSpPr>
          <p:nvPr>
            <p:ph type="body" sz="quarter" idx="20"/>
          </p:nvPr>
        </p:nvSpPr>
        <p:spPr>
          <a:xfrm>
            <a:off x="6271553" y="4641740"/>
            <a:ext cx="2598440" cy="1120925"/>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a:r>
              <a:rPr lang="fr-FR"/>
              <a:t>Modifier les styles du texte du masque</a:t>
            </a:r>
          </a:p>
          <a:p>
            <a:pPr lvl="1"/>
            <a:r>
              <a:rPr lang="fr-FR"/>
              <a:t>Deuxième niveau</a:t>
            </a:r>
          </a:p>
        </p:txBody>
      </p:sp>
      <p:sp>
        <p:nvSpPr>
          <p:cNvPr id="17" name="Text Placeholder 10"/>
          <p:cNvSpPr>
            <a:spLocks noGrp="1"/>
          </p:cNvSpPr>
          <p:nvPr>
            <p:ph type="body" sz="quarter" idx="22"/>
          </p:nvPr>
        </p:nvSpPr>
        <p:spPr>
          <a:xfrm>
            <a:off x="6271553" y="1851258"/>
            <a:ext cx="2598440" cy="590213"/>
          </a:xfrm>
          <a:solidFill>
            <a:schemeClr val="accent6"/>
          </a:solidFill>
        </p:spPr>
        <p:txBody>
          <a:bodyPr lIns="73459" rIns="24486" anchor="ctr">
            <a:normAutofit/>
          </a:bodyPr>
          <a:lstStyle>
            <a:lvl1pPr>
              <a:lnSpc>
                <a:spcPct val="80000"/>
              </a:lnSpc>
              <a:spcBef>
                <a:spcPts val="1088"/>
              </a:spcBef>
              <a:defRPr lang="en-US" sz="1867"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6" name="Picture Placeholder 6"/>
          <p:cNvSpPr>
            <a:spLocks noGrp="1"/>
          </p:cNvSpPr>
          <p:nvPr>
            <p:ph type="pic" sz="quarter" idx="21"/>
          </p:nvPr>
        </p:nvSpPr>
        <p:spPr>
          <a:xfrm>
            <a:off x="6271553" y="2441471"/>
            <a:ext cx="2598440" cy="2067189"/>
          </a:xfrm>
        </p:spPr>
        <p:txBody>
          <a:bodyPr lIns="72000" tIns="72000" rIns="72000" bIns="72000">
            <a:normAutofit/>
          </a:bodyPr>
          <a:lstStyle>
            <a:lvl1pPr>
              <a:defRPr sz="1467">
                <a:solidFill>
                  <a:schemeClr val="bg2"/>
                </a:solidFill>
              </a:defRPr>
            </a:lvl1pPr>
          </a:lstStyle>
          <a:p>
            <a:r>
              <a:rPr lang="fr-FR"/>
              <a:t>Cliquez sur l'icône pour ajouter une image</a:t>
            </a:r>
            <a:endParaRPr lang="en-GB"/>
          </a:p>
        </p:txBody>
      </p:sp>
      <p:sp>
        <p:nvSpPr>
          <p:cNvPr id="18" name="Text Placeholder 10"/>
          <p:cNvSpPr>
            <a:spLocks noGrp="1"/>
          </p:cNvSpPr>
          <p:nvPr>
            <p:ph type="body" sz="quarter" idx="23"/>
          </p:nvPr>
        </p:nvSpPr>
        <p:spPr>
          <a:xfrm>
            <a:off x="9250660" y="4641740"/>
            <a:ext cx="2598440" cy="1120925"/>
          </a:xfrm>
        </p:spPr>
        <p:txBody>
          <a:bodyPr/>
          <a:lstStyle>
            <a:lvl1pPr>
              <a:defRPr lang="en-US" sz="1600" kern="1200" cap="none" baseline="0" dirty="0" smtClean="0">
                <a:solidFill>
                  <a:schemeClr val="tx1"/>
                </a:solidFill>
                <a:latin typeface="+mn-lt"/>
                <a:ea typeface="+mn-ea"/>
                <a:cs typeface="+mn-cs"/>
              </a:defRPr>
            </a:lvl1pPr>
            <a:lvl2pPr marL="263459" indent="-182838">
              <a:buFont typeface="Arial" panose="020B0604020202020204" pitchFamily="34" charset="0"/>
              <a:buChar char="•"/>
              <a:defRPr/>
            </a:lvl2pPr>
          </a:lstStyle>
          <a:p>
            <a:pPr lvl="0"/>
            <a:r>
              <a:rPr lang="fr-FR"/>
              <a:t>Modifier les styles du texte du masque</a:t>
            </a:r>
          </a:p>
          <a:p>
            <a:pPr lvl="1"/>
            <a:r>
              <a:rPr lang="fr-FR"/>
              <a:t>Deuxième niveau</a:t>
            </a:r>
          </a:p>
        </p:txBody>
      </p:sp>
      <p:sp>
        <p:nvSpPr>
          <p:cNvPr id="20" name="Text Placeholder 10"/>
          <p:cNvSpPr>
            <a:spLocks noGrp="1"/>
          </p:cNvSpPr>
          <p:nvPr>
            <p:ph type="body" sz="quarter" idx="25"/>
          </p:nvPr>
        </p:nvSpPr>
        <p:spPr>
          <a:xfrm>
            <a:off x="9250660" y="1851258"/>
            <a:ext cx="2598440" cy="590213"/>
          </a:xfrm>
          <a:solidFill>
            <a:schemeClr val="accent3"/>
          </a:solidFill>
        </p:spPr>
        <p:txBody>
          <a:bodyPr lIns="73459" rIns="24486" anchor="ctr">
            <a:normAutofit/>
          </a:bodyPr>
          <a:lstStyle>
            <a:lvl1pPr>
              <a:lnSpc>
                <a:spcPct val="80000"/>
              </a:lnSpc>
              <a:spcBef>
                <a:spcPts val="1088"/>
              </a:spcBef>
              <a:defRPr lang="en-US" sz="1867"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9" name="Picture Placeholder 6"/>
          <p:cNvSpPr>
            <a:spLocks noGrp="1"/>
          </p:cNvSpPr>
          <p:nvPr>
            <p:ph type="pic" sz="quarter" idx="24"/>
          </p:nvPr>
        </p:nvSpPr>
        <p:spPr>
          <a:xfrm>
            <a:off x="9250660" y="2441471"/>
            <a:ext cx="2598440" cy="2067189"/>
          </a:xfrm>
        </p:spPr>
        <p:txBody>
          <a:bodyPr lIns="72000" tIns="72000" rIns="72000" bIns="72000">
            <a:normAutofit/>
          </a:bodyPr>
          <a:lstStyle>
            <a:lvl1pPr>
              <a:defRPr sz="1467">
                <a:solidFill>
                  <a:schemeClr val="bg2"/>
                </a:solidFill>
              </a:defRPr>
            </a:lvl1pPr>
          </a:lstStyle>
          <a:p>
            <a:r>
              <a:rPr lang="fr-FR"/>
              <a:t>Cliquez sur l'icône pour ajouter une image</a:t>
            </a:r>
            <a:endParaRPr lang="en-GB"/>
          </a:p>
        </p:txBody>
      </p:sp>
      <p:sp>
        <p:nvSpPr>
          <p:cNvPr id="3" name="Espace réservé du pied de page 2"/>
          <p:cNvSpPr>
            <a:spLocks noGrp="1"/>
          </p:cNvSpPr>
          <p:nvPr>
            <p:ph type="ftr" sz="quarter" idx="26"/>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36620044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47356"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3583" y="1851258"/>
            <a:ext cx="5152463" cy="590215"/>
          </a:xfrm>
          <a:solidFill>
            <a:schemeClr val="tx2"/>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6683903" y="1851258"/>
            <a:ext cx="5165197" cy="590215"/>
          </a:xfrm>
          <a:solidFill>
            <a:schemeClr val="accent2"/>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0" name="Text Placeholder 9"/>
          <p:cNvSpPr>
            <a:spLocks noGrp="1"/>
          </p:cNvSpPr>
          <p:nvPr>
            <p:ph type="body" sz="quarter" idx="20"/>
          </p:nvPr>
        </p:nvSpPr>
        <p:spPr>
          <a:xfrm>
            <a:off x="323583" y="2668922"/>
            <a:ext cx="5152463" cy="2706348"/>
          </a:xfrm>
        </p:spPr>
        <p:txBody>
          <a:bodyPr lIns="73459" rIns="24486"/>
          <a:lstStyle>
            <a:lvl1pPr>
              <a:defRPr sz="20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5" name="Text Placeholder 9"/>
          <p:cNvSpPr>
            <a:spLocks noGrp="1"/>
          </p:cNvSpPr>
          <p:nvPr>
            <p:ph type="body" sz="quarter" idx="21"/>
          </p:nvPr>
        </p:nvSpPr>
        <p:spPr>
          <a:xfrm>
            <a:off x="6683903" y="2668922"/>
            <a:ext cx="5165197" cy="2706348"/>
          </a:xfrm>
        </p:spPr>
        <p:txBody>
          <a:bodyPr lIns="73459" rIns="24486"/>
          <a:lstStyle>
            <a:lvl1pPr>
              <a:defRPr sz="2000"/>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2" name="Text Placeholder 6"/>
          <p:cNvSpPr>
            <a:spLocks noGrp="1"/>
          </p:cNvSpPr>
          <p:nvPr>
            <p:ph type="body" sz="quarter" idx="16" hasCustomPrompt="1"/>
          </p:nvPr>
        </p:nvSpPr>
        <p:spPr>
          <a:xfrm>
            <a:off x="309836" y="5620954"/>
            <a:ext cx="8967721" cy="424383"/>
          </a:xfrm>
        </p:spPr>
        <p:txBody>
          <a:bodyPr anchor="b">
            <a:normAutofit/>
          </a:bodyPr>
          <a:lstStyle>
            <a:lvl1pPr algn="l">
              <a:lnSpc>
                <a:spcPct val="95000"/>
              </a:lnSpc>
              <a:spcBef>
                <a:spcPts val="272"/>
              </a:spcBef>
              <a:defRPr sz="1333" cap="none" baseline="0">
                <a:solidFill>
                  <a:schemeClr val="tx1"/>
                </a:solidFill>
              </a:defRPr>
            </a:lvl1pPr>
          </a:lstStyle>
          <a:p>
            <a:pPr lvl="0"/>
            <a:r>
              <a:rPr lang="en-US" dirty="0"/>
              <a:t>Question  et Base</a:t>
            </a:r>
            <a:endParaRPr lang="en-GB" dirty="0"/>
          </a:p>
        </p:txBody>
      </p:sp>
      <p:sp>
        <p:nvSpPr>
          <p:cNvPr id="3" name="Espace réservé du pied de page 2"/>
          <p:cNvSpPr>
            <a:spLocks noGrp="1"/>
          </p:cNvSpPr>
          <p:nvPr>
            <p:ph type="ftr" sz="quarter" idx="22"/>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10234812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47356"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3582" y="1851259"/>
            <a:ext cx="3538780" cy="590215"/>
          </a:xfrm>
          <a:solidFill>
            <a:schemeClr val="tx2"/>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4340353" y="1851258"/>
            <a:ext cx="3538780" cy="590215"/>
          </a:xfrm>
          <a:solidFill>
            <a:schemeClr val="accent2"/>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7" name="Text Placeholder 10"/>
          <p:cNvSpPr>
            <a:spLocks noGrp="1"/>
          </p:cNvSpPr>
          <p:nvPr>
            <p:ph type="body" sz="quarter" idx="22"/>
          </p:nvPr>
        </p:nvSpPr>
        <p:spPr>
          <a:xfrm>
            <a:off x="8310317" y="1851259"/>
            <a:ext cx="3538780" cy="590215"/>
          </a:xfrm>
          <a:solidFill>
            <a:schemeClr val="accent6"/>
          </a:solidFill>
        </p:spPr>
        <p:txBody>
          <a:bodyPr lIns="73459" rIns="24486" anchor="ctr">
            <a:normAutofit/>
          </a:bodyPr>
          <a:lstStyle>
            <a:lvl1pPr>
              <a:lnSpc>
                <a:spcPct val="80000"/>
              </a:lnSpc>
              <a:spcBef>
                <a:spcPts val="1088"/>
              </a:spcBef>
              <a:defRPr lang="en-US" sz="2133"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8" name="Text Placeholder 9"/>
          <p:cNvSpPr>
            <a:spLocks noGrp="1"/>
          </p:cNvSpPr>
          <p:nvPr>
            <p:ph type="body" sz="quarter" idx="23"/>
          </p:nvPr>
        </p:nvSpPr>
        <p:spPr>
          <a:xfrm>
            <a:off x="333824" y="2668922"/>
            <a:ext cx="3538781" cy="2706348"/>
          </a:xfrm>
        </p:spPr>
        <p:txBody>
          <a:bodyPr lIns="73459" rIns="24486"/>
          <a:lstStyle>
            <a:lvl1pPr>
              <a:defRPr sz="2000"/>
            </a:lvl1pPr>
            <a:lvl4pPr>
              <a:defRPr sz="1467"/>
            </a:lvl4pPr>
            <a:lvl5pPr>
              <a:defRPr sz="133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9" name="Text Placeholder 9"/>
          <p:cNvSpPr>
            <a:spLocks noGrp="1"/>
          </p:cNvSpPr>
          <p:nvPr>
            <p:ph type="body" sz="quarter" idx="21"/>
          </p:nvPr>
        </p:nvSpPr>
        <p:spPr>
          <a:xfrm>
            <a:off x="4340355" y="2668922"/>
            <a:ext cx="3538781" cy="2706348"/>
          </a:xfrm>
        </p:spPr>
        <p:txBody>
          <a:bodyPr lIns="73459" rIns="24486"/>
          <a:lstStyle>
            <a:lvl1pPr>
              <a:defRPr sz="2000"/>
            </a:lvl1pPr>
            <a:lvl4pPr>
              <a:defRPr sz="1467"/>
            </a:lvl4pPr>
            <a:lvl5pPr>
              <a:defRPr sz="133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0" name="Text Placeholder 9"/>
          <p:cNvSpPr>
            <a:spLocks noGrp="1"/>
          </p:cNvSpPr>
          <p:nvPr>
            <p:ph type="body" sz="quarter" idx="24"/>
          </p:nvPr>
        </p:nvSpPr>
        <p:spPr>
          <a:xfrm>
            <a:off x="8310319" y="2668922"/>
            <a:ext cx="3538781" cy="2706348"/>
          </a:xfrm>
        </p:spPr>
        <p:txBody>
          <a:bodyPr lIns="73459" rIns="24486"/>
          <a:lstStyle>
            <a:lvl1pPr>
              <a:defRPr sz="2000"/>
            </a:lvl1pPr>
            <a:lvl4pPr>
              <a:defRPr sz="1467"/>
            </a:lvl4pPr>
            <a:lvl5pPr>
              <a:defRPr sz="133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6" name="Text Placeholder 6"/>
          <p:cNvSpPr>
            <a:spLocks noGrp="1"/>
          </p:cNvSpPr>
          <p:nvPr>
            <p:ph type="body" sz="quarter" idx="16" hasCustomPrompt="1"/>
          </p:nvPr>
        </p:nvSpPr>
        <p:spPr>
          <a:xfrm>
            <a:off x="309836" y="5620954"/>
            <a:ext cx="10507021" cy="424383"/>
          </a:xfrm>
        </p:spPr>
        <p:txBody>
          <a:bodyPr anchor="b">
            <a:normAutofit/>
          </a:bodyPr>
          <a:lstStyle>
            <a:lvl1pPr algn="l">
              <a:lnSpc>
                <a:spcPct val="95000"/>
              </a:lnSpc>
              <a:spcBef>
                <a:spcPts val="272"/>
              </a:spcBef>
              <a:defRPr sz="1333" cap="none" baseline="0">
                <a:solidFill>
                  <a:schemeClr val="tx1"/>
                </a:solidFill>
              </a:defRPr>
            </a:lvl1pPr>
          </a:lstStyle>
          <a:p>
            <a:pPr lvl="0"/>
            <a:r>
              <a:rPr lang="en-US" dirty="0"/>
              <a:t>Question et Base</a:t>
            </a:r>
            <a:endParaRPr lang="en-GB" dirty="0"/>
          </a:p>
        </p:txBody>
      </p:sp>
      <p:sp>
        <p:nvSpPr>
          <p:cNvPr id="3" name="Espace réservé du pied de page 2"/>
          <p:cNvSpPr>
            <a:spLocks noGrp="1"/>
          </p:cNvSpPr>
          <p:nvPr>
            <p:ph type="ftr" sz="quarter" idx="25"/>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317664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06E579EA-91DA-4593-8EE7-8C7BD8E9B3C4}"/>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rme libre : forme 9">
            <a:extLst>
              <a:ext uri="{FF2B5EF4-FFF2-40B4-BE49-F238E27FC236}">
                <a16:creationId xmlns:a16="http://schemas.microsoft.com/office/drawing/2014/main" id="{29F1B386-0FAE-41CE-A984-7AA20FB08BC9}"/>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74037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6"/>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a:t>
            </a:r>
          </a:p>
        </p:txBody>
      </p:sp>
      <p:sp>
        <p:nvSpPr>
          <p:cNvPr id="11" name="Text Placeholder 8">
            <a:extLst>
              <a:ext uri="{FF2B5EF4-FFF2-40B4-BE49-F238E27FC236}">
                <a16:creationId xmlns:a16="http://schemas.microsoft.com/office/drawing/2014/main"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id="{1C7EC617-99AC-4619-A3E2-03F03BE503E6}"/>
              </a:ext>
            </a:extLst>
          </p:cNvPr>
          <p:cNvSpPr>
            <a:spLocks noGrp="1"/>
          </p:cNvSpPr>
          <p:nvPr>
            <p:ph type="body" sz="quarter" idx="16" hasCustomPrompt="1"/>
          </p:nvPr>
        </p:nvSpPr>
        <p:spPr>
          <a:xfrm>
            <a:off x="399865" y="1346865"/>
            <a:ext cx="2383767" cy="353943"/>
          </a:xfrm>
          <a:noFill/>
        </p:spPr>
        <p:txBody>
          <a:bodyPr wrap="none" lIns="108000" rIns="108000" bIns="0">
            <a:spAutoFit/>
          </a:bodyPr>
          <a:lstStyle>
            <a:lvl1pPr marL="0" indent="0">
              <a:buNone/>
              <a:defRPr sz="2000">
                <a:solidFill>
                  <a:schemeClr val="bg1"/>
                </a:solidFill>
              </a:defRPr>
            </a:lvl1pPr>
          </a:lstStyle>
          <a:p>
            <a:pPr lvl="0"/>
            <a:r>
              <a:rPr lang="en-GB" dirty="0"/>
              <a:t>Subtitle of the slide</a:t>
            </a:r>
          </a:p>
        </p:txBody>
      </p:sp>
      <p:pic>
        <p:nvPicPr>
          <p:cNvPr id="16" name="Graphique 8">
            <a:extLst>
              <a:ext uri="{FF2B5EF4-FFF2-40B4-BE49-F238E27FC236}">
                <a16:creationId xmlns:a16="http://schemas.microsoft.com/office/drawing/2014/main" id="{AC638226-1503-4686-A47D-719DAE7E1EF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A7D057F7-5350-4EA2-9720-F7C82D8742F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8" name="Espace réservé du pied de page 4">
            <a:extLst>
              <a:ext uri="{FF2B5EF4-FFF2-40B4-BE49-F238E27FC236}">
                <a16:creationId xmlns:a16="http://schemas.microsoft.com/office/drawing/2014/main" id="{0484B6EF-AF21-476B-9A05-614E9257A12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id="{C1DD0896-E435-45AB-A276-C01A7737AA4B}"/>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Tree>
    <p:extLst>
      <p:ext uri="{BB962C8B-B14F-4D97-AF65-F5344CB8AC3E}">
        <p14:creationId xmlns:p14="http://schemas.microsoft.com/office/powerpoint/2010/main" val="630431754"/>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66" userDrawn="1">
          <p15:clr>
            <a:srgbClr val="A4A3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0493855" cy="615397"/>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47356"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320703" y="1851258"/>
            <a:ext cx="2549492" cy="590215"/>
          </a:xfrm>
          <a:solidFill>
            <a:schemeClr val="tx2"/>
          </a:solidFill>
        </p:spPr>
        <p:txBody>
          <a:bodyPr lIns="73459" rIns="24486" anchor="ctr">
            <a:normAutofit/>
          </a:bodyPr>
          <a:lstStyle>
            <a:lvl1pPr>
              <a:lnSpc>
                <a:spcPct val="80000"/>
              </a:lnSpc>
              <a:spcBef>
                <a:spcPts val="1088"/>
              </a:spcBef>
              <a:defRPr lang="en-US" sz="1867"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4" name="Text Placeholder 10"/>
          <p:cNvSpPr>
            <a:spLocks noGrp="1"/>
          </p:cNvSpPr>
          <p:nvPr>
            <p:ph type="body" sz="quarter" idx="19"/>
          </p:nvPr>
        </p:nvSpPr>
        <p:spPr>
          <a:xfrm>
            <a:off x="3302923" y="1851258"/>
            <a:ext cx="2549492" cy="590215"/>
          </a:xfrm>
          <a:solidFill>
            <a:schemeClr val="accent2"/>
          </a:solidFill>
        </p:spPr>
        <p:txBody>
          <a:bodyPr lIns="73459" rIns="24486" anchor="ctr">
            <a:normAutofit/>
          </a:bodyPr>
          <a:lstStyle>
            <a:lvl1pPr>
              <a:lnSpc>
                <a:spcPct val="80000"/>
              </a:lnSpc>
              <a:spcBef>
                <a:spcPts val="1088"/>
              </a:spcBef>
              <a:defRPr lang="en-US" sz="1867"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17" name="Text Placeholder 10"/>
          <p:cNvSpPr>
            <a:spLocks noGrp="1"/>
          </p:cNvSpPr>
          <p:nvPr>
            <p:ph type="body" sz="quarter" idx="22"/>
          </p:nvPr>
        </p:nvSpPr>
        <p:spPr>
          <a:xfrm>
            <a:off x="6285143" y="1851258"/>
            <a:ext cx="2549492" cy="590215"/>
          </a:xfrm>
          <a:solidFill>
            <a:schemeClr val="accent6"/>
          </a:solidFill>
        </p:spPr>
        <p:txBody>
          <a:bodyPr lIns="73459" rIns="24486" anchor="ctr">
            <a:normAutofit/>
          </a:bodyPr>
          <a:lstStyle>
            <a:lvl1pPr>
              <a:lnSpc>
                <a:spcPct val="80000"/>
              </a:lnSpc>
              <a:spcBef>
                <a:spcPts val="1088"/>
              </a:spcBef>
              <a:defRPr lang="en-US" sz="1867"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20" name="Text Placeholder 10"/>
          <p:cNvSpPr>
            <a:spLocks noGrp="1"/>
          </p:cNvSpPr>
          <p:nvPr>
            <p:ph type="body" sz="quarter" idx="25"/>
          </p:nvPr>
        </p:nvSpPr>
        <p:spPr>
          <a:xfrm>
            <a:off x="9267365" y="1851258"/>
            <a:ext cx="2549492" cy="590215"/>
          </a:xfrm>
          <a:solidFill>
            <a:schemeClr val="accent3"/>
          </a:solidFill>
        </p:spPr>
        <p:txBody>
          <a:bodyPr lIns="73459" rIns="24486" anchor="ctr">
            <a:normAutofit/>
          </a:bodyPr>
          <a:lstStyle>
            <a:lvl1pPr>
              <a:lnSpc>
                <a:spcPct val="80000"/>
              </a:lnSpc>
              <a:spcBef>
                <a:spcPts val="1088"/>
              </a:spcBef>
              <a:defRPr lang="en-US" sz="1867" b="1" kern="1200" cap="all" baseline="0" dirty="0" smtClean="0">
                <a:solidFill>
                  <a:schemeClr val="bg1"/>
                </a:solidFill>
                <a:latin typeface="+mn-lt"/>
                <a:ea typeface="+mn-ea"/>
                <a:cs typeface="+mn-cs"/>
              </a:defRPr>
            </a:lvl1pPr>
            <a:lvl2pPr marL="263459" indent="-182838">
              <a:buFont typeface="Arial" panose="020B0604020202020204" pitchFamily="34" charset="0"/>
              <a:buChar char="•"/>
              <a:defRPr>
                <a:solidFill>
                  <a:schemeClr val="bg1"/>
                </a:solidFill>
              </a:defRPr>
            </a:lvl2pPr>
          </a:lstStyle>
          <a:p>
            <a:pPr lvl="0"/>
            <a:r>
              <a:rPr lang="fr-FR"/>
              <a:t>Modifier les styles du texte du masque</a:t>
            </a:r>
          </a:p>
        </p:txBody>
      </p:sp>
      <p:sp>
        <p:nvSpPr>
          <p:cNvPr id="21" name="Text Placeholder 9"/>
          <p:cNvSpPr>
            <a:spLocks noGrp="1"/>
          </p:cNvSpPr>
          <p:nvPr>
            <p:ph type="body" sz="quarter" idx="20"/>
          </p:nvPr>
        </p:nvSpPr>
        <p:spPr>
          <a:xfrm>
            <a:off x="320703" y="2668922"/>
            <a:ext cx="2549492" cy="2706348"/>
          </a:xfrm>
        </p:spPr>
        <p:txBody>
          <a:bodyPr lIns="73459" rIns="24486"/>
          <a:lstStyle>
            <a:lvl1pPr>
              <a:defRPr sz="1867"/>
            </a:lvl1pPr>
            <a:lvl4pPr>
              <a:defRPr sz="1467"/>
            </a:lvl4pPr>
            <a:lvl5pPr>
              <a:defRPr sz="133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2" name="Text Placeholder 9"/>
          <p:cNvSpPr>
            <a:spLocks noGrp="1"/>
          </p:cNvSpPr>
          <p:nvPr>
            <p:ph type="body" sz="quarter" idx="21"/>
          </p:nvPr>
        </p:nvSpPr>
        <p:spPr>
          <a:xfrm>
            <a:off x="3302923" y="2668922"/>
            <a:ext cx="2549492" cy="2706348"/>
          </a:xfrm>
        </p:spPr>
        <p:txBody>
          <a:bodyPr lIns="73459" rIns="24486"/>
          <a:lstStyle>
            <a:lvl1pPr>
              <a:defRPr sz="1867"/>
            </a:lvl1pPr>
            <a:lvl4pPr>
              <a:defRPr sz="1467"/>
            </a:lvl4pPr>
            <a:lvl5pPr>
              <a:defRPr sz="133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3" name="Text Placeholder 9"/>
          <p:cNvSpPr>
            <a:spLocks noGrp="1"/>
          </p:cNvSpPr>
          <p:nvPr>
            <p:ph type="body" sz="quarter" idx="26"/>
          </p:nvPr>
        </p:nvSpPr>
        <p:spPr>
          <a:xfrm>
            <a:off x="6285143" y="2668922"/>
            <a:ext cx="2549492" cy="2706348"/>
          </a:xfrm>
        </p:spPr>
        <p:txBody>
          <a:bodyPr lIns="73459" rIns="24486"/>
          <a:lstStyle>
            <a:lvl1pPr>
              <a:defRPr sz="1867"/>
            </a:lvl1pPr>
            <a:lvl4pPr>
              <a:defRPr sz="1467"/>
            </a:lvl4pPr>
            <a:lvl5pPr>
              <a:defRPr sz="133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24" name="Text Placeholder 9"/>
          <p:cNvSpPr>
            <a:spLocks noGrp="1"/>
          </p:cNvSpPr>
          <p:nvPr>
            <p:ph type="body" sz="quarter" idx="27"/>
          </p:nvPr>
        </p:nvSpPr>
        <p:spPr>
          <a:xfrm>
            <a:off x="9267365" y="2668922"/>
            <a:ext cx="2549492" cy="2706348"/>
          </a:xfrm>
        </p:spPr>
        <p:txBody>
          <a:bodyPr lIns="73459" rIns="24486"/>
          <a:lstStyle>
            <a:lvl1pPr>
              <a:defRPr sz="1867"/>
            </a:lvl1pPr>
            <a:lvl4pPr>
              <a:defRPr sz="1467"/>
            </a:lvl4pPr>
            <a:lvl5pPr>
              <a:defRPr sz="1333"/>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6" name="Text Placeholder 6"/>
          <p:cNvSpPr>
            <a:spLocks noGrp="1"/>
          </p:cNvSpPr>
          <p:nvPr>
            <p:ph type="body" sz="quarter" idx="16" hasCustomPrompt="1"/>
          </p:nvPr>
        </p:nvSpPr>
        <p:spPr>
          <a:xfrm>
            <a:off x="320703" y="5620954"/>
            <a:ext cx="8956852" cy="424383"/>
          </a:xfrm>
        </p:spPr>
        <p:txBody>
          <a:bodyPr anchor="b">
            <a:normAutofit/>
          </a:bodyPr>
          <a:lstStyle>
            <a:lvl1pPr algn="l">
              <a:lnSpc>
                <a:spcPct val="95000"/>
              </a:lnSpc>
              <a:spcBef>
                <a:spcPts val="272"/>
              </a:spcBef>
              <a:defRPr sz="1333" cap="none" baseline="0">
                <a:solidFill>
                  <a:schemeClr val="tx1"/>
                </a:solidFill>
              </a:defRPr>
            </a:lvl1pPr>
          </a:lstStyle>
          <a:p>
            <a:pPr lvl="0"/>
            <a:r>
              <a:rPr lang="en-US" dirty="0"/>
              <a:t>Question et Base</a:t>
            </a:r>
            <a:endParaRPr lang="en-GB" dirty="0"/>
          </a:p>
        </p:txBody>
      </p:sp>
      <p:sp>
        <p:nvSpPr>
          <p:cNvPr id="3" name="Espace réservé du pied de page 2"/>
          <p:cNvSpPr>
            <a:spLocks noGrp="1"/>
          </p:cNvSpPr>
          <p:nvPr>
            <p:ph type="ftr" sz="quarter" idx="28"/>
          </p:nvPr>
        </p:nvSpPr>
        <p:spPr/>
        <p:txBody>
          <a:bodyPr/>
          <a:lstStyle/>
          <a:p>
            <a:r>
              <a:rPr lang="fr-FR"/>
              <a:t>©Ipsos – Nom du document – Pour Nom du client</a:t>
            </a:r>
            <a:endParaRPr lang="fr-FR" dirty="0"/>
          </a:p>
        </p:txBody>
      </p:sp>
    </p:spTree>
    <p:extLst>
      <p:ext uri="{BB962C8B-B14F-4D97-AF65-F5344CB8AC3E}">
        <p14:creationId xmlns:p14="http://schemas.microsoft.com/office/powerpoint/2010/main" val="3552934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8640323" y="2157938"/>
            <a:ext cx="2020453" cy="3268431"/>
          </a:xfrm>
        </p:spPr>
        <p:txBody>
          <a:bodyPr/>
          <a:lstStyle/>
          <a:p>
            <a:r>
              <a:rPr lang="fr-FR"/>
              <a:t>Cliquez sur l'icône pour ajouter une image</a:t>
            </a:r>
            <a:endParaRPr lang="en-GB" dirty="0"/>
          </a:p>
        </p:txBody>
      </p:sp>
      <p:sp>
        <p:nvSpPr>
          <p:cNvPr id="3" name="Espace réservé du pied de page 2"/>
          <p:cNvSpPr>
            <a:spLocks noGrp="1"/>
          </p:cNvSpPr>
          <p:nvPr>
            <p:ph type="ftr" sz="quarter" idx="17"/>
          </p:nvPr>
        </p:nvSpPr>
        <p:spPr/>
        <p:txBody>
          <a:bodyPr/>
          <a:lstStyle/>
          <a:p>
            <a:r>
              <a:rPr lang="fr-FR"/>
              <a:t>©Ipsos – Nom du document – Pour Nom du client</a:t>
            </a:r>
            <a:endParaRPr lang="fr-FR" dirty="0"/>
          </a:p>
        </p:txBody>
      </p:sp>
      <p:sp>
        <p:nvSpPr>
          <p:cNvPr id="6" name="Text Placeholder 4"/>
          <p:cNvSpPr>
            <a:spLocks noGrp="1"/>
          </p:cNvSpPr>
          <p:nvPr>
            <p:ph type="body" sz="quarter" idx="14" hasCustomPrompt="1"/>
          </p:nvPr>
        </p:nvSpPr>
        <p:spPr>
          <a:xfrm>
            <a:off x="309835" y="1778734"/>
            <a:ext cx="7970565" cy="1861933"/>
          </a:xfrm>
        </p:spPr>
        <p:txBody>
          <a:bodyPr/>
          <a:lstStyle>
            <a:lvl1pPr marL="0" indent="0">
              <a:lnSpc>
                <a:spcPct val="100000"/>
              </a:lnSpc>
              <a:spcBef>
                <a:spcPts val="400"/>
              </a:spcBef>
              <a:spcAft>
                <a:spcPts val="400"/>
              </a:spcAft>
              <a:buFont typeface="Arial" panose="020B0604020202020204" pitchFamily="34" charset="0"/>
              <a:buNone/>
              <a:defRPr sz="1867" cap="none" baseline="0">
                <a:solidFill>
                  <a:schemeClr val="bg2"/>
                </a:solidFill>
              </a:defRPr>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266926125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9078361" y="2276391"/>
            <a:ext cx="2001815" cy="3227173"/>
          </a:xfrm>
        </p:spPr>
        <p:txBody>
          <a:bodyPr/>
          <a:lstStyle/>
          <a:p>
            <a:r>
              <a:rPr lang="fr-FR"/>
              <a:t>Cliquez sur l'icône pour ajouter une image</a:t>
            </a:r>
            <a:endParaRPr lang="en-GB" dirty="0"/>
          </a:p>
        </p:txBody>
      </p:sp>
      <p:sp>
        <p:nvSpPr>
          <p:cNvPr id="9" name="Text Placeholder 6"/>
          <p:cNvSpPr>
            <a:spLocks noGrp="1"/>
          </p:cNvSpPr>
          <p:nvPr>
            <p:ph type="body" sz="quarter" idx="17" hasCustomPrompt="1"/>
          </p:nvPr>
        </p:nvSpPr>
        <p:spPr>
          <a:xfrm>
            <a:off x="399186" y="5626409"/>
            <a:ext cx="7881215" cy="424383"/>
          </a:xfrm>
        </p:spPr>
        <p:txBody>
          <a:bodyPr anchor="b">
            <a:normAutofit/>
          </a:bodyPr>
          <a:lstStyle>
            <a:lvl1pPr algn="l">
              <a:lnSpc>
                <a:spcPct val="95000"/>
              </a:lnSpc>
              <a:spcBef>
                <a:spcPts val="272"/>
              </a:spcBef>
              <a:defRPr sz="1333" cap="none" baseline="0">
                <a:solidFill>
                  <a:schemeClr val="bg2"/>
                </a:solidFill>
              </a:defRPr>
            </a:lvl1pPr>
          </a:lstStyle>
          <a:p>
            <a:pPr lvl="0"/>
            <a:r>
              <a:rPr lang="en-US" dirty="0"/>
              <a:t>Question et Base</a:t>
            </a:r>
            <a:endParaRPr lang="en-GB" dirty="0"/>
          </a:p>
        </p:txBody>
      </p:sp>
      <p:sp>
        <p:nvSpPr>
          <p:cNvPr id="3" name="Espace réservé du pied de page 2"/>
          <p:cNvSpPr>
            <a:spLocks noGrp="1"/>
          </p:cNvSpPr>
          <p:nvPr>
            <p:ph type="ftr" sz="quarter" idx="18"/>
          </p:nvPr>
        </p:nvSpPr>
        <p:spPr/>
        <p:txBody>
          <a:bodyPr/>
          <a:lstStyle/>
          <a:p>
            <a:r>
              <a:rPr lang="fr-FR"/>
              <a:t>©Ipsos – Nom du document – Pour Nom du client</a:t>
            </a:r>
            <a:endParaRPr lang="fr-FR" dirty="0"/>
          </a:p>
        </p:txBody>
      </p:sp>
      <p:sp>
        <p:nvSpPr>
          <p:cNvPr id="10" name="Text Placeholder 4"/>
          <p:cNvSpPr>
            <a:spLocks noGrp="1"/>
          </p:cNvSpPr>
          <p:nvPr>
            <p:ph type="body" sz="quarter" idx="14" hasCustomPrompt="1"/>
          </p:nvPr>
        </p:nvSpPr>
        <p:spPr>
          <a:xfrm>
            <a:off x="309835" y="1778734"/>
            <a:ext cx="7970565" cy="1861933"/>
          </a:xfrm>
        </p:spPr>
        <p:txBody>
          <a:bodyPr/>
          <a:lstStyle>
            <a:lvl1pPr marL="0" indent="0">
              <a:lnSpc>
                <a:spcPct val="100000"/>
              </a:lnSpc>
              <a:spcBef>
                <a:spcPts val="400"/>
              </a:spcBef>
              <a:spcAft>
                <a:spcPts val="400"/>
              </a:spcAft>
              <a:buFont typeface="Arial" panose="020B0604020202020204" pitchFamily="34" charset="0"/>
              <a:buNone/>
              <a:defRPr sz="1867" cap="none" baseline="0">
                <a:solidFill>
                  <a:schemeClr val="bg2"/>
                </a:solidFill>
              </a:defRPr>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11823066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6203689" y="1851259"/>
            <a:ext cx="5622567" cy="2997135"/>
          </a:xfrm>
        </p:spPr>
        <p:txBody>
          <a:bodyPr anchor="ctr">
            <a:normAutofit/>
          </a:bodyPr>
          <a:lstStyle>
            <a:lvl1pPr marL="0" indent="0" algn="l">
              <a:buNone/>
              <a:defRPr sz="3600"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
        <p:nvSpPr>
          <p:cNvPr id="10"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a:t>
            </a:fld>
            <a:endParaRPr lang="en-GB" dirty="0"/>
          </a:p>
        </p:txBody>
      </p:sp>
    </p:spTree>
    <p:extLst>
      <p:ext uri="{BB962C8B-B14F-4D97-AF65-F5344CB8AC3E}">
        <p14:creationId xmlns:p14="http://schemas.microsoft.com/office/powerpoint/2010/main" val="29649280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11952"/>
            <a:ext cx="8298331"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8043554" y="2803721"/>
            <a:ext cx="3782703" cy="997196"/>
          </a:xfrm>
        </p:spPr>
        <p:txBody>
          <a:bodyPr anchor="ctr"/>
          <a:lstStyle>
            <a:lvl1pPr>
              <a:defRPr sz="36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8"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
        <p:nvSpPr>
          <p:cNvPr id="9" name="Text Placeholder 4"/>
          <p:cNvSpPr>
            <a:spLocks noGrp="1"/>
          </p:cNvSpPr>
          <p:nvPr>
            <p:ph type="body" sz="quarter" idx="18" hasCustomPrompt="1"/>
          </p:nvPr>
        </p:nvSpPr>
        <p:spPr>
          <a:xfrm>
            <a:off x="8036757" y="4018902"/>
            <a:ext cx="3812539" cy="1048399"/>
          </a:xfrm>
        </p:spPr>
        <p:txBody>
          <a:bodyPr/>
          <a:lstStyle>
            <a:lvl1pPr marL="0" indent="0">
              <a:lnSpc>
                <a:spcPct val="100000"/>
              </a:lnSpc>
              <a:spcBef>
                <a:spcPts val="400"/>
              </a:spcBef>
              <a:spcAft>
                <a:spcPts val="400"/>
              </a:spcAft>
              <a:buFont typeface="Arial" panose="020B0604020202020204" pitchFamily="34" charset="0"/>
              <a:buNone/>
              <a:defRPr sz="1867" cap="none" baseline="0">
                <a:solidFill>
                  <a:schemeClr val="bg1"/>
                </a:solidFill>
              </a:defRPr>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2633296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Fill1_Title Only [Green]">
    <p:bg bwMode="invGray">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309836" y="331098"/>
            <a:ext cx="8977801" cy="590215"/>
          </a:xfrm>
        </p:spPr>
        <p:txBody>
          <a:bodyPr anchor="b">
            <a:normAutofit/>
          </a:bodyPr>
          <a:lstStyle>
            <a:lvl1pPr marL="0" indent="0">
              <a:buNone/>
              <a:defRPr sz="2533" b="0" baseline="0">
                <a:solidFill>
                  <a:schemeClr val="bg1"/>
                </a:solidFill>
              </a:defRPr>
            </a:lvl1pPr>
          </a:lstStyle>
          <a:p>
            <a:pPr lvl="0"/>
            <a:r>
              <a:rPr lang="en-US" dirty="0"/>
              <a:t>CLICK TO ADD TAG LINE OR BEGINNING OF TITLE</a:t>
            </a:r>
            <a:endParaRPr lang="en-GB" dirty="0"/>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bwMode="black">
          <a:xfrm>
            <a:off x="9287635" y="6210844"/>
            <a:ext cx="1840248" cy="369557"/>
          </a:xfrm>
          <a:prstGeom prst="rect">
            <a:avLst/>
          </a:prstGeom>
        </p:spPr>
      </p:pic>
      <p:sp>
        <p:nvSpPr>
          <p:cNvPr id="13" name="TextBox 12"/>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‹N°›</a:t>
            </a:fld>
            <a:endParaRPr lang="en-GB" sz="1067" kern="1200" dirty="0">
              <a:solidFill>
                <a:schemeClr val="bg1"/>
              </a:solidFill>
              <a:latin typeface="+mn-lt"/>
              <a:ea typeface="+mn-ea"/>
              <a:cs typeface="+mn-cs"/>
            </a:endParaRPr>
          </a:p>
        </p:txBody>
      </p:sp>
      <p:pic>
        <p:nvPicPr>
          <p:cNvPr id="18" name="Picture 17"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16785990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Fill1_Bullets Only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001" y="857958"/>
            <a:ext cx="11539460" cy="615397"/>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12001" y="331098"/>
            <a:ext cx="8967721"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‹N°›</a:t>
            </a:fld>
            <a:endParaRPr lang="en-GB" sz="1067" kern="1200" dirty="0">
              <a:solidFill>
                <a:schemeClr val="bg1"/>
              </a:solidFill>
              <a:latin typeface="+mn-lt"/>
              <a:ea typeface="+mn-ea"/>
              <a:cs typeface="+mn-cs"/>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12" name="Text Placeholder 4"/>
          <p:cNvSpPr>
            <a:spLocks noGrp="1"/>
          </p:cNvSpPr>
          <p:nvPr>
            <p:ph type="body" sz="quarter" idx="14" hasCustomPrompt="1"/>
          </p:nvPr>
        </p:nvSpPr>
        <p:spPr>
          <a:xfrm>
            <a:off x="311151" y="1865605"/>
            <a:ext cx="11537949" cy="3519196"/>
          </a:xfrm>
        </p:spPr>
        <p:txBody>
          <a:bodyPr/>
          <a:lstStyle>
            <a:lvl1pPr marL="234945" indent="-234945">
              <a:lnSpc>
                <a:spcPct val="100000"/>
              </a:lnSpc>
              <a:spcBef>
                <a:spcPts val="400"/>
              </a:spcBef>
              <a:spcAft>
                <a:spcPts val="400"/>
              </a:spcAft>
              <a:buFont typeface="Arial" panose="020B0604020202020204" pitchFamily="34" charset="0"/>
              <a:buChar char="•"/>
              <a:defRPr sz="1600" cap="none">
                <a:solidFill>
                  <a:schemeClr val="bg1"/>
                </a:solidFill>
              </a:defRPr>
            </a:lvl1pPr>
            <a:lvl2pPr marL="634984" indent="-222245">
              <a:lnSpc>
                <a:spcPct val="100000"/>
              </a:lnSpc>
              <a:spcBef>
                <a:spcPts val="400"/>
              </a:spcBef>
              <a:spcAft>
                <a:spcPts val="400"/>
              </a:spcAft>
              <a:buFont typeface="Arial" panose="020B0604020202020204" pitchFamily="34" charset="0"/>
              <a:buChar char="–"/>
              <a:tabLst/>
              <a:defRPr sz="1600">
                <a:solidFill>
                  <a:schemeClr val="bg1"/>
                </a:solidFill>
              </a:defRPr>
            </a:lvl2pPr>
            <a:lvl3pPr marL="922844" indent="-237061">
              <a:lnSpc>
                <a:spcPct val="100000"/>
              </a:lnSpc>
              <a:spcBef>
                <a:spcPts val="400"/>
              </a:spcBef>
              <a:spcAft>
                <a:spcPts val="400"/>
              </a:spcAft>
              <a:buSzPct val="85000"/>
              <a:buFont typeface="Arial" panose="020B0604020202020204" pitchFamily="34" charset="0"/>
              <a:buChar char="•"/>
              <a:defRPr sz="1600">
                <a:solidFill>
                  <a:schemeClr val="bg1"/>
                </a:solidFill>
              </a:defRPr>
            </a:lvl3pPr>
            <a:lvl5pPr marL="1291134" indent="-232828">
              <a:lnSpc>
                <a:spcPct val="100000"/>
              </a:lnSpc>
              <a:spcBef>
                <a:spcPts val="400"/>
              </a:spcBef>
              <a:spcAft>
                <a:spcPts val="400"/>
              </a:spcAft>
              <a:buSzPct val="85000"/>
              <a:buFont typeface="Arial" panose="020B0604020202020204" pitchFamily="34" charset="0"/>
              <a:buChar char="-"/>
              <a:defRPr sz="16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4790266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6226729" y="1851259"/>
            <a:ext cx="5622567" cy="2997135"/>
          </a:xfrm>
        </p:spPr>
        <p:txBody>
          <a:bodyPr anchor="ctr">
            <a:normAutofit/>
          </a:bodyPr>
          <a:lstStyle>
            <a:lvl1pPr marL="0" indent="0" algn="l">
              <a:buNone/>
              <a:defRPr sz="3600" b="1"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2"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8"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17221062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11952"/>
            <a:ext cx="8298331"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8011887" y="2803721"/>
            <a:ext cx="3814371" cy="997196"/>
          </a:xfrm>
        </p:spPr>
        <p:txBody>
          <a:bodyPr anchor="ctr"/>
          <a:lstStyle>
            <a:lvl1pPr>
              <a:defRPr sz="36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8"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
        <p:nvSpPr>
          <p:cNvPr id="9" name="Text Placeholder 4"/>
          <p:cNvSpPr>
            <a:spLocks noGrp="1"/>
          </p:cNvSpPr>
          <p:nvPr>
            <p:ph type="body" sz="quarter" idx="18" hasCustomPrompt="1"/>
          </p:nvPr>
        </p:nvSpPr>
        <p:spPr>
          <a:xfrm>
            <a:off x="8004840" y="4018902"/>
            <a:ext cx="3844456" cy="1048399"/>
          </a:xfrm>
        </p:spPr>
        <p:txBody>
          <a:bodyPr/>
          <a:lstStyle>
            <a:lvl1pPr marL="0" indent="0">
              <a:lnSpc>
                <a:spcPct val="100000"/>
              </a:lnSpc>
              <a:spcBef>
                <a:spcPts val="400"/>
              </a:spcBef>
              <a:spcAft>
                <a:spcPts val="400"/>
              </a:spcAft>
              <a:buFont typeface="Arial" panose="020B0604020202020204" pitchFamily="34" charset="0"/>
              <a:buNone/>
              <a:defRPr sz="1867" cap="none" baseline="0">
                <a:solidFill>
                  <a:schemeClr val="bg1"/>
                </a:solidFill>
              </a:defRPr>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37542365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Fill1_Title Only [Red]">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309836" y="331098"/>
            <a:ext cx="8977801" cy="590215"/>
          </a:xfrm>
        </p:spPr>
        <p:txBody>
          <a:bodyPr anchor="b">
            <a:normAutofit/>
          </a:bodyPr>
          <a:lstStyle>
            <a:lvl1pPr marL="0" indent="0">
              <a:buNone/>
              <a:defRPr sz="2533" b="0" baseline="0">
                <a:solidFill>
                  <a:schemeClr val="bg1"/>
                </a:solidFill>
              </a:defRPr>
            </a:lvl1pPr>
          </a:lstStyle>
          <a:p>
            <a:pPr lvl="0"/>
            <a:r>
              <a:rPr lang="en-US" dirty="0"/>
              <a:t>CLICK TO ADD TAG LINE OR BEGINNING OF TITLE</a:t>
            </a:r>
            <a:endParaRPr lang="en-GB" dirty="0"/>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bwMode="black">
          <a:xfrm>
            <a:off x="9287635" y="6210844"/>
            <a:ext cx="1840248" cy="369557"/>
          </a:xfrm>
          <a:prstGeom prst="rect">
            <a:avLst/>
          </a:prstGeom>
        </p:spPr>
      </p:pic>
      <p:sp>
        <p:nvSpPr>
          <p:cNvPr id="13" name="TextBox 12"/>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‹N°›</a:t>
            </a:fld>
            <a:endParaRPr lang="en-GB" sz="1067" kern="1200" dirty="0">
              <a:solidFill>
                <a:schemeClr val="bg1"/>
              </a:solidFill>
              <a:latin typeface="+mn-lt"/>
              <a:ea typeface="+mn-ea"/>
              <a:cs typeface="+mn-cs"/>
            </a:endParaRPr>
          </a:p>
        </p:txBody>
      </p:sp>
      <p:pic>
        <p:nvPicPr>
          <p:cNvPr id="18" name="Picture 17"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1203597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666661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‹N°›</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90954864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Fill1_Bullets Only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5" y="331098"/>
            <a:ext cx="8977799"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09836" y="1851260"/>
            <a:ext cx="10514221"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‹N°›</a:t>
            </a:fld>
            <a:endParaRPr lang="en-GB" sz="1067" kern="1200" dirty="0">
              <a:solidFill>
                <a:schemeClr val="bg1"/>
              </a:solidFill>
              <a:latin typeface="+mn-lt"/>
              <a:ea typeface="+mn-ea"/>
              <a:cs typeface="+mn-cs"/>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17338174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itle Slide - Box Image [Yellow]">
    <p:bg>
      <p:bgPr>
        <a:solidFill>
          <a:schemeClr val="accent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11954"/>
            <a:ext cx="5856941" cy="6869953"/>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fr-FR"/>
              <a:t>Cliquez sur l'icône pour ajouter une image</a:t>
            </a:r>
            <a:endParaRPr lang="en-GB"/>
          </a:p>
        </p:txBody>
      </p:sp>
      <p:sp>
        <p:nvSpPr>
          <p:cNvPr id="3" name="Subtitle 2"/>
          <p:cNvSpPr>
            <a:spLocks noGrp="1"/>
          </p:cNvSpPr>
          <p:nvPr>
            <p:ph type="subTitle" idx="1" hasCustomPrompt="1"/>
          </p:nvPr>
        </p:nvSpPr>
        <p:spPr>
          <a:xfrm>
            <a:off x="6226729" y="1851259"/>
            <a:ext cx="5622567" cy="2997135"/>
          </a:xfrm>
        </p:spPr>
        <p:txBody>
          <a:bodyPr anchor="ctr">
            <a:normAutofit/>
          </a:bodyPr>
          <a:lstStyle>
            <a:lvl1pPr marL="0" indent="0" algn="l">
              <a:buNone/>
              <a:defRPr sz="3600" b="1" baseline="0">
                <a:solidFill>
                  <a:schemeClr val="bg1"/>
                </a:solidFill>
              </a:defRPr>
            </a:lvl1pPr>
            <a:lvl2pPr marL="4320" indent="0" algn="l">
              <a:lnSpc>
                <a:spcPct val="90000"/>
              </a:lnSpc>
              <a:spcBef>
                <a:spcPts val="544"/>
              </a:spcBef>
              <a:buNone/>
              <a:tabLst/>
              <a:defRPr sz="2933" baseline="0">
                <a:solidFill>
                  <a:schemeClr val="bg1">
                    <a:alpha val="70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2"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8"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1769033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Slide - wide image [Yellow]">
    <p:bg>
      <p:bgPr>
        <a:solidFill>
          <a:schemeClr val="accent2"/>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11952"/>
            <a:ext cx="8298331" cy="6869952"/>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fr-FR"/>
              <a:t>Cliquez sur l'icône pour ajouter une image</a:t>
            </a:r>
            <a:endParaRPr lang="en-GB"/>
          </a:p>
        </p:txBody>
      </p:sp>
      <p:sp>
        <p:nvSpPr>
          <p:cNvPr id="2" name="Title 1"/>
          <p:cNvSpPr>
            <a:spLocks noGrp="1"/>
          </p:cNvSpPr>
          <p:nvPr>
            <p:ph type="ctrTitle" hasCustomPrompt="1"/>
          </p:nvPr>
        </p:nvSpPr>
        <p:spPr>
          <a:xfrm>
            <a:off x="7869383" y="2803721"/>
            <a:ext cx="3956875" cy="997196"/>
          </a:xfrm>
        </p:spPr>
        <p:txBody>
          <a:bodyPr anchor="ctr"/>
          <a:lstStyle>
            <a:lvl1pPr>
              <a:defRPr sz="36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Slide Number Placeholder 8"/>
          <p:cNvSpPr>
            <a:spLocks noGrp="1"/>
          </p:cNvSpPr>
          <p:nvPr>
            <p:ph type="sldNum" sz="quarter" idx="17"/>
          </p:nvPr>
        </p:nvSpPr>
        <p:spPr>
          <a:xfrm>
            <a:off x="329750" y="6221081"/>
            <a:ext cx="509900" cy="346923"/>
          </a:xfrm>
          <a:prstGeom prst="rect">
            <a:avLst/>
          </a:prstGeom>
        </p:spPr>
        <p:txBody>
          <a:bodyPr vert="horz" lIns="0" tIns="0" rIns="0" bIns="0" rtlCol="0" anchor="b">
            <a:normAutofit/>
          </a:bodyPr>
          <a:lstStyle>
            <a:lvl1pPr>
              <a:defRPr lang="en-US" sz="1067" cap="none" baseline="0" smtClean="0">
                <a:solidFill>
                  <a:schemeClr val="bg1"/>
                </a:solidFill>
              </a:defRPr>
            </a:lvl1pPr>
          </a:lstStyle>
          <a:p>
            <a:pPr>
              <a:lnSpc>
                <a:spcPct val="95000"/>
              </a:lnSpc>
              <a:spcBef>
                <a:spcPts val="272"/>
              </a:spcBef>
            </a:pPr>
            <a:fld id="{7F034911-0302-4AAB-AEF0-815419E29289}" type="slidenum">
              <a:rPr lang="en-GB" smtClean="0"/>
              <a:pPr>
                <a:lnSpc>
                  <a:spcPct val="95000"/>
                </a:lnSpc>
                <a:spcBef>
                  <a:spcPts val="272"/>
                </a:spcBef>
              </a:pPr>
              <a:t>‹N°›</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8"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
        <p:nvSpPr>
          <p:cNvPr id="9" name="Text Placeholder 4"/>
          <p:cNvSpPr>
            <a:spLocks noGrp="1"/>
          </p:cNvSpPr>
          <p:nvPr>
            <p:ph type="body" sz="quarter" idx="18" hasCustomPrompt="1"/>
          </p:nvPr>
        </p:nvSpPr>
        <p:spPr>
          <a:xfrm>
            <a:off x="7861213" y="4018902"/>
            <a:ext cx="3988084" cy="1048399"/>
          </a:xfrm>
        </p:spPr>
        <p:txBody>
          <a:bodyPr/>
          <a:lstStyle>
            <a:lvl1pPr marL="0" indent="0">
              <a:lnSpc>
                <a:spcPct val="100000"/>
              </a:lnSpc>
              <a:spcBef>
                <a:spcPts val="400"/>
              </a:spcBef>
              <a:spcAft>
                <a:spcPts val="400"/>
              </a:spcAft>
              <a:buFont typeface="Arial" panose="020B0604020202020204" pitchFamily="34" charset="0"/>
              <a:buNone/>
              <a:defRPr sz="1867" cap="none" baseline="0">
                <a:solidFill>
                  <a:schemeClr val="bg1"/>
                </a:solidFill>
              </a:defRPr>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err="1"/>
              <a:t>Insérez</a:t>
            </a:r>
            <a:r>
              <a:rPr lang="en-US" dirty="0"/>
              <a:t> le </a:t>
            </a:r>
            <a:r>
              <a:rPr lang="en-US" dirty="0" err="1"/>
              <a:t>texte</a:t>
            </a:r>
            <a:endParaRPr lang="en-GB" dirty="0"/>
          </a:p>
        </p:txBody>
      </p:sp>
    </p:spTree>
    <p:extLst>
      <p:ext uri="{BB962C8B-B14F-4D97-AF65-F5344CB8AC3E}">
        <p14:creationId xmlns:p14="http://schemas.microsoft.com/office/powerpoint/2010/main" val="3679089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Fill1_Title Only [Yellow]">
    <p:bg bwMode="inv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309836" y="331098"/>
            <a:ext cx="8977801" cy="590215"/>
          </a:xfrm>
        </p:spPr>
        <p:txBody>
          <a:bodyPr anchor="b">
            <a:normAutofit/>
          </a:bodyPr>
          <a:lstStyle>
            <a:lvl1pPr marL="0" indent="0">
              <a:buNone/>
              <a:defRPr sz="2533" b="0" baseline="0">
                <a:solidFill>
                  <a:schemeClr val="bg1"/>
                </a:solidFill>
              </a:defRPr>
            </a:lvl1pPr>
          </a:lstStyle>
          <a:p>
            <a:pPr lvl="0"/>
            <a:r>
              <a:rPr lang="en-US" dirty="0"/>
              <a:t>CLICK TO ADD TAG LINE OR BEGINNING OF TITLE</a:t>
            </a:r>
            <a:endParaRPr lang="en-GB" dirty="0"/>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bwMode="black">
          <a:xfrm>
            <a:off x="9287635" y="6210844"/>
            <a:ext cx="1840248" cy="369557"/>
          </a:xfrm>
          <a:prstGeom prst="rect">
            <a:avLst/>
          </a:prstGeom>
        </p:spPr>
      </p:pic>
      <p:sp>
        <p:nvSpPr>
          <p:cNvPr id="13" name="TextBox 12"/>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‹N°›</a:t>
            </a:fld>
            <a:endParaRPr lang="en-GB" sz="1067" kern="1200" dirty="0">
              <a:solidFill>
                <a:schemeClr val="bg1"/>
              </a:solidFill>
              <a:latin typeface="+mn-lt"/>
              <a:ea typeface="+mn-ea"/>
              <a:cs typeface="+mn-cs"/>
            </a:endParaRPr>
          </a:p>
        </p:txBody>
      </p:sp>
      <p:pic>
        <p:nvPicPr>
          <p:cNvPr id="18" name="Picture 17"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22522195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Fill1_Bullets Only [Yellow]">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5" y="331098"/>
            <a:ext cx="8977799"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309836" y="1851260"/>
            <a:ext cx="10514221" cy="352400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14" name="TextBox 13"/>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‹N°›</a:t>
            </a:fld>
            <a:endParaRPr lang="en-GB" sz="1067" kern="1200" dirty="0">
              <a:solidFill>
                <a:schemeClr val="bg1"/>
              </a:solidFill>
              <a:latin typeface="+mn-lt"/>
              <a:ea typeface="+mn-ea"/>
              <a:cs typeface="+mn-cs"/>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9"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32824476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9287635" y="6210844"/>
            <a:ext cx="1840248" cy="369557"/>
          </a:xfrm>
          <a:prstGeom prst="rect">
            <a:avLst/>
          </a:prstGeom>
        </p:spPr>
      </p:pic>
      <p:sp>
        <p:nvSpPr>
          <p:cNvPr id="21" name="TextBox 20"/>
          <p:cNvSpPr txBox="1"/>
          <p:nvPr userDrawn="1"/>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1"/>
                </a:solidFill>
                <a:latin typeface="+mn-lt"/>
                <a:ea typeface="+mn-ea"/>
                <a:cs typeface="+mn-cs"/>
              </a:rPr>
              <a:pPr marL="0" algn="l" defTabSz="1232345" rtl="0" eaLnBrk="1" latinLnBrk="0" hangingPunct="1">
                <a:lnSpc>
                  <a:spcPct val="85000"/>
                </a:lnSpc>
                <a:spcBef>
                  <a:spcPts val="272"/>
                </a:spcBef>
              </a:pPr>
              <a:t>‹N°›</a:t>
            </a:fld>
            <a:endParaRPr lang="en-GB" sz="1067" kern="1200" dirty="0">
              <a:solidFill>
                <a:schemeClr val="bg1"/>
              </a:solidFill>
              <a:latin typeface="+mn-lt"/>
              <a:ea typeface="+mn-ea"/>
              <a:cs typeface="+mn-cs"/>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11362594" y="6126249"/>
            <a:ext cx="503103" cy="474643"/>
          </a:xfrm>
          <a:prstGeom prst="rect">
            <a:avLst/>
          </a:prstGeom>
        </p:spPr>
      </p:pic>
      <p:sp>
        <p:nvSpPr>
          <p:cNvPr id="6" name="Picture Placeholder 5"/>
          <p:cNvSpPr>
            <a:spLocks noGrp="1"/>
          </p:cNvSpPr>
          <p:nvPr>
            <p:ph type="pic" sz="quarter" idx="10"/>
          </p:nvPr>
        </p:nvSpPr>
        <p:spPr>
          <a:xfrm>
            <a:off x="991176" y="2163485"/>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16" name="Picture Placeholder 5"/>
          <p:cNvSpPr>
            <a:spLocks noGrp="1"/>
          </p:cNvSpPr>
          <p:nvPr>
            <p:ph type="pic" sz="quarter" idx="11"/>
          </p:nvPr>
        </p:nvSpPr>
        <p:spPr>
          <a:xfrm>
            <a:off x="5090969" y="2163485"/>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19" name="Picture Placeholder 5"/>
          <p:cNvSpPr>
            <a:spLocks noGrp="1"/>
          </p:cNvSpPr>
          <p:nvPr>
            <p:ph type="pic" sz="quarter" idx="12"/>
          </p:nvPr>
        </p:nvSpPr>
        <p:spPr>
          <a:xfrm>
            <a:off x="9190764" y="2163485"/>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10"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1"/>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17737944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11955"/>
            <a:ext cx="4987364"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fr-FR"/>
              <a:t>Cliquez sur l'icône pour ajouter une image</a:t>
            </a:r>
            <a:endParaRPr lang="en-GB" dirty="0"/>
          </a:p>
        </p:txBody>
      </p:sp>
      <p:sp>
        <p:nvSpPr>
          <p:cNvPr id="2" name="Title 1"/>
          <p:cNvSpPr>
            <a:spLocks noGrp="1"/>
          </p:cNvSpPr>
          <p:nvPr>
            <p:ph type="ctrTitle" hasCustomPrompt="1"/>
          </p:nvPr>
        </p:nvSpPr>
        <p:spPr>
          <a:xfrm>
            <a:off x="5568001" y="2869646"/>
            <a:ext cx="6265412" cy="678193"/>
          </a:xfrm>
        </p:spPr>
        <p:txBody>
          <a:bodyPr anchor="ctr"/>
          <a:lstStyle>
            <a:lvl1pPr>
              <a:defRPr sz="4933" baseline="0"/>
            </a:lvl1pPr>
          </a:lstStyle>
          <a:p>
            <a:r>
              <a:rPr lang="en-US" dirty="0"/>
              <a:t>Impact word(s)</a:t>
            </a:r>
          </a:p>
        </p:txBody>
      </p:sp>
      <p:sp>
        <p:nvSpPr>
          <p:cNvPr id="3" name="Subtitle 2"/>
          <p:cNvSpPr>
            <a:spLocks noGrp="1"/>
          </p:cNvSpPr>
          <p:nvPr>
            <p:ph type="subTitle" idx="1" hasCustomPrompt="1"/>
          </p:nvPr>
        </p:nvSpPr>
        <p:spPr>
          <a:xfrm>
            <a:off x="5568001" y="3819111"/>
            <a:ext cx="6265412" cy="442789"/>
          </a:xfrm>
        </p:spPr>
        <p:txBody>
          <a:bodyPr/>
          <a:lstStyle>
            <a:lvl1pPr marL="0" indent="0" algn="l">
              <a:buNone/>
              <a:defRPr cap="none" baseline="0">
                <a:solidFill>
                  <a:schemeClr val="bg2">
                    <a:lumMod val="75000"/>
                  </a:schemeClr>
                </a:solidFill>
              </a:defRPr>
            </a:lvl1pPr>
            <a:lvl2pPr marL="4320" indent="0" algn="l">
              <a:spcBef>
                <a:spcPts val="0"/>
              </a:spcBef>
              <a:buNone/>
              <a:tabLst/>
              <a:defRPr baseline="0">
                <a:solidFill>
                  <a:schemeClr val="bg2">
                    <a:lumMod val="75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err="1"/>
              <a:t>préparé</a:t>
            </a:r>
            <a:r>
              <a:rPr lang="en-US" dirty="0"/>
              <a:t> pour </a:t>
            </a:r>
            <a:r>
              <a:rPr lang="en-US" dirty="0" err="1"/>
              <a:t>prénom</a:t>
            </a:r>
            <a:r>
              <a:rPr lang="en-US" dirty="0"/>
              <a:t> nom</a:t>
            </a:r>
          </a:p>
        </p:txBody>
      </p:sp>
      <p:sp>
        <p:nvSpPr>
          <p:cNvPr id="20" name="Text Placeholder 19"/>
          <p:cNvSpPr>
            <a:spLocks noGrp="1"/>
          </p:cNvSpPr>
          <p:nvPr>
            <p:ph type="body" sz="quarter" idx="13" hasCustomPrompt="1"/>
          </p:nvPr>
        </p:nvSpPr>
        <p:spPr>
          <a:xfrm>
            <a:off x="5568001" y="1852084"/>
            <a:ext cx="6265412" cy="849939"/>
          </a:xfrm>
        </p:spPr>
        <p:txBody>
          <a:bodyPr anchor="b">
            <a:normAutofit/>
          </a:bodyPr>
          <a:lstStyle>
            <a:lvl1pPr>
              <a:defRPr sz="2933"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10252048" y="897171"/>
            <a:ext cx="1553701" cy="844549"/>
          </a:xfrm>
          <a:solidFill>
            <a:schemeClr val="bg1"/>
          </a:solidFill>
        </p:spPr>
        <p:txBody>
          <a:bodyPr/>
          <a:lstStyle>
            <a:lvl1pPr algn="ctr">
              <a:defRPr sz="1867"/>
            </a:lvl1pPr>
          </a:lstStyle>
          <a:p>
            <a:r>
              <a:rPr lang="en-GB" dirty="0"/>
              <a:t>Client Logo</a:t>
            </a:r>
            <a:br>
              <a:rPr lang="en-GB" dirty="0"/>
            </a:br>
            <a:r>
              <a:rPr lang="en-GB" dirty="0"/>
              <a:t>(delete if unused)</a:t>
            </a:r>
          </a:p>
        </p:txBody>
      </p:sp>
      <p:sp>
        <p:nvSpPr>
          <p:cNvPr id="14" name="Footer Placeholder 10"/>
          <p:cNvSpPr>
            <a:spLocks noGrp="1"/>
          </p:cNvSpPr>
          <p:nvPr>
            <p:ph type="ftr" sz="quarter" idx="11"/>
          </p:nvPr>
        </p:nvSpPr>
        <p:spPr>
          <a:xfrm>
            <a:off x="4950493" y="6071948"/>
            <a:ext cx="6265412" cy="794629"/>
          </a:xfrm>
          <a:prstGeom prst="rect">
            <a:avLst/>
          </a:prstGeom>
        </p:spPr>
        <p:txBody>
          <a:bodyPr lIns="0" tIns="0" rIns="0" bIns="0"/>
          <a:lstStyle>
            <a:lvl1pPr>
              <a:defRPr sz="1333">
                <a:solidFill>
                  <a:schemeClr val="accent4">
                    <a:lumMod val="75000"/>
                  </a:schemeClr>
                </a:solidFill>
              </a:defRPr>
            </a:lvl1pPr>
          </a:lstStyle>
          <a:p>
            <a:r>
              <a:rPr lang="fr-FR"/>
              <a:t>©Ipsos – Nom du document – Pour Nom du client</a:t>
            </a:r>
            <a:endParaRPr lang="en-GB" dirty="0"/>
          </a:p>
        </p:txBody>
      </p:sp>
      <p:sp>
        <p:nvSpPr>
          <p:cNvPr id="19" name="Espace réservé du contenu 8"/>
          <p:cNvSpPr>
            <a:spLocks noGrp="1"/>
          </p:cNvSpPr>
          <p:nvPr>
            <p:ph sz="quarter" idx="18" hasCustomPrompt="1"/>
          </p:nvPr>
        </p:nvSpPr>
        <p:spPr>
          <a:xfrm>
            <a:off x="5568001" y="4642177"/>
            <a:ext cx="6265412" cy="438151"/>
          </a:xfrm>
        </p:spPr>
        <p:txBody>
          <a:bodyPr/>
          <a:lstStyle>
            <a:lvl1pPr marL="0" marR="0" indent="0" algn="l" defTabSz="1232345" rtl="0" eaLnBrk="1" fontAlgn="auto" latinLnBrk="0" hangingPunct="1">
              <a:lnSpc>
                <a:spcPct val="100000"/>
              </a:lnSpc>
              <a:spcBef>
                <a:spcPts val="0"/>
              </a:spcBef>
              <a:spcAft>
                <a:spcPts val="0"/>
              </a:spcAft>
              <a:buClrTx/>
              <a:buSzTx/>
              <a:buFontTx/>
              <a:buNone/>
              <a:tabLst/>
              <a:defRPr sz="2133" cap="none">
                <a:solidFill>
                  <a:schemeClr val="bg2">
                    <a:lumMod val="75000"/>
                  </a:schemeClr>
                </a:solidFill>
              </a:defRPr>
            </a:lvl1pPr>
          </a:lstStyle>
          <a:p>
            <a:r>
              <a:rPr lang="en-US"/>
              <a:t>par prénom nom</a:t>
            </a:r>
            <a:endParaRPr lang="en-US" dirty="0"/>
          </a:p>
        </p:txBody>
      </p:sp>
      <p:sp>
        <p:nvSpPr>
          <p:cNvPr id="48" name="Espace réservé du texte 45"/>
          <p:cNvSpPr>
            <a:spLocks noGrp="1"/>
          </p:cNvSpPr>
          <p:nvPr>
            <p:ph type="body" sz="quarter" idx="22" hasCustomPrompt="1"/>
          </p:nvPr>
        </p:nvSpPr>
        <p:spPr>
          <a:xfrm>
            <a:off x="5568001" y="5037573"/>
            <a:ext cx="6265412" cy="507704"/>
          </a:xfrm>
        </p:spPr>
        <p:txBody>
          <a:bodyPr/>
          <a:lstStyle>
            <a:lvl1pPr>
              <a:defRPr sz="1600" cap="none">
                <a:solidFill>
                  <a:schemeClr val="bg2">
                    <a:lumMod val="75000"/>
                  </a:schemeClr>
                </a:solidFill>
              </a:defRPr>
            </a:lvl1pPr>
          </a:lstStyle>
          <a:p>
            <a:pPr lvl="0"/>
            <a:r>
              <a:rPr lang="fr-FR" dirty="0"/>
              <a:t>Prénom.nom@ipsos.com</a:t>
            </a:r>
          </a:p>
        </p:txBody>
      </p:sp>
    </p:spTree>
    <p:extLst>
      <p:ext uri="{BB962C8B-B14F-4D97-AF65-F5344CB8AC3E}">
        <p14:creationId xmlns:p14="http://schemas.microsoft.com/office/powerpoint/2010/main" val="5169772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11955"/>
            <a:ext cx="4987364" cy="6869955"/>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fr-FR"/>
              <a:t>Cliquez sur l'icône pour ajouter une image</a:t>
            </a:r>
            <a:endParaRPr lang="en-GB" dirty="0"/>
          </a:p>
        </p:txBody>
      </p:sp>
      <p:sp>
        <p:nvSpPr>
          <p:cNvPr id="7" name="Picture Placeholder 6"/>
          <p:cNvSpPr>
            <a:spLocks noGrp="1"/>
          </p:cNvSpPr>
          <p:nvPr>
            <p:ph type="pic" sz="quarter" idx="15" hasCustomPrompt="1"/>
          </p:nvPr>
        </p:nvSpPr>
        <p:spPr>
          <a:xfrm>
            <a:off x="10252048" y="897171"/>
            <a:ext cx="1553701" cy="844549"/>
          </a:xfrm>
          <a:solidFill>
            <a:schemeClr val="bg1"/>
          </a:solidFill>
        </p:spPr>
        <p:txBody>
          <a:bodyPr/>
          <a:lstStyle>
            <a:lvl1pPr algn="ctr">
              <a:defRPr sz="1867"/>
            </a:lvl1pPr>
          </a:lstStyle>
          <a:p>
            <a:r>
              <a:rPr lang="en-GB" dirty="0"/>
              <a:t>Client Logo</a:t>
            </a:r>
            <a:br>
              <a:rPr lang="en-GB" dirty="0"/>
            </a:br>
            <a:r>
              <a:rPr lang="en-GB" dirty="0"/>
              <a:t>(delete if unused)</a:t>
            </a:r>
          </a:p>
        </p:txBody>
      </p:sp>
      <p:sp>
        <p:nvSpPr>
          <p:cNvPr id="2" name="Title 1"/>
          <p:cNvSpPr>
            <a:spLocks noGrp="1"/>
          </p:cNvSpPr>
          <p:nvPr>
            <p:ph type="ctrTitle" hasCustomPrompt="1"/>
          </p:nvPr>
        </p:nvSpPr>
        <p:spPr>
          <a:xfrm>
            <a:off x="4828949" y="2760520"/>
            <a:ext cx="7004464" cy="1034129"/>
          </a:xfrm>
        </p:spPr>
        <p:txBody>
          <a:bodyPr anchor="ctr"/>
          <a:lstStyle>
            <a:lvl1pPr>
              <a:defRPr sz="3733" baseline="0"/>
            </a:lvl1pPr>
          </a:lstStyle>
          <a:p>
            <a:r>
              <a:rPr lang="en-US" dirty="0"/>
              <a:t>Impact word(s)</a:t>
            </a:r>
            <a:br>
              <a:rPr lang="en-US" dirty="0"/>
            </a:br>
            <a:endParaRPr lang="en-US" dirty="0"/>
          </a:p>
        </p:txBody>
      </p:sp>
      <p:sp>
        <p:nvSpPr>
          <p:cNvPr id="3" name="Subtitle 2"/>
          <p:cNvSpPr>
            <a:spLocks noGrp="1"/>
          </p:cNvSpPr>
          <p:nvPr>
            <p:ph type="subTitle" idx="1" hasCustomPrompt="1"/>
          </p:nvPr>
        </p:nvSpPr>
        <p:spPr>
          <a:xfrm>
            <a:off x="6321399" y="3881603"/>
            <a:ext cx="5512013" cy="442789"/>
          </a:xfrm>
        </p:spPr>
        <p:txBody>
          <a:bodyPr/>
          <a:lstStyle>
            <a:lvl1pPr marL="0" indent="0" algn="l">
              <a:buNone/>
              <a:defRPr cap="none" baseline="0">
                <a:solidFill>
                  <a:schemeClr val="bg2">
                    <a:lumMod val="75000"/>
                  </a:schemeClr>
                </a:solidFill>
              </a:defRPr>
            </a:lvl1pPr>
            <a:lvl2pPr marL="4320" indent="0" algn="l">
              <a:spcBef>
                <a:spcPts val="0"/>
              </a:spcBef>
              <a:buNone/>
              <a:tabLst/>
              <a:defRPr baseline="0">
                <a:solidFill>
                  <a:schemeClr val="bg2">
                    <a:lumMod val="75000"/>
                  </a:schemeClr>
                </a:solidFill>
              </a:defRPr>
            </a:lvl2pPr>
            <a:lvl3pPr marL="1232345" indent="0" algn="ctr">
              <a:buNone/>
              <a:defRPr>
                <a:solidFill>
                  <a:schemeClr val="tx1">
                    <a:tint val="75000"/>
                  </a:schemeClr>
                </a:solidFill>
              </a:defRPr>
            </a:lvl3pPr>
            <a:lvl4pPr marL="1848516" indent="0" algn="ctr">
              <a:buNone/>
              <a:defRPr>
                <a:solidFill>
                  <a:schemeClr val="tx1">
                    <a:tint val="75000"/>
                  </a:schemeClr>
                </a:solidFill>
              </a:defRPr>
            </a:lvl4pPr>
            <a:lvl5pPr marL="2464690" indent="0" algn="ctr">
              <a:buNone/>
              <a:defRPr>
                <a:solidFill>
                  <a:schemeClr val="tx1">
                    <a:tint val="75000"/>
                  </a:schemeClr>
                </a:solidFill>
              </a:defRPr>
            </a:lvl5pPr>
            <a:lvl6pPr marL="3080862" indent="0" algn="ctr">
              <a:buNone/>
              <a:defRPr>
                <a:solidFill>
                  <a:schemeClr val="tx1">
                    <a:tint val="75000"/>
                  </a:schemeClr>
                </a:solidFill>
              </a:defRPr>
            </a:lvl6pPr>
            <a:lvl7pPr marL="3697036" indent="0" algn="ctr">
              <a:buNone/>
              <a:defRPr>
                <a:solidFill>
                  <a:schemeClr val="tx1">
                    <a:tint val="75000"/>
                  </a:schemeClr>
                </a:solidFill>
              </a:defRPr>
            </a:lvl7pPr>
            <a:lvl8pPr marL="4313207" indent="0" algn="ctr">
              <a:buNone/>
              <a:defRPr>
                <a:solidFill>
                  <a:schemeClr val="tx1">
                    <a:tint val="75000"/>
                  </a:schemeClr>
                </a:solidFill>
              </a:defRPr>
            </a:lvl8pPr>
            <a:lvl9pPr marL="4929378" indent="0" algn="ctr">
              <a:buNone/>
              <a:defRPr>
                <a:solidFill>
                  <a:schemeClr val="tx1">
                    <a:tint val="75000"/>
                  </a:schemeClr>
                </a:solidFill>
              </a:defRPr>
            </a:lvl9pPr>
          </a:lstStyle>
          <a:p>
            <a:r>
              <a:rPr lang="en-US" dirty="0" err="1"/>
              <a:t>prénom</a:t>
            </a:r>
            <a:r>
              <a:rPr lang="en-US" dirty="0"/>
              <a:t> nom</a:t>
            </a:r>
          </a:p>
        </p:txBody>
      </p:sp>
      <p:sp>
        <p:nvSpPr>
          <p:cNvPr id="20" name="Text Placeholder 19"/>
          <p:cNvSpPr>
            <a:spLocks noGrp="1"/>
          </p:cNvSpPr>
          <p:nvPr>
            <p:ph type="body" sz="quarter" idx="13" hasCustomPrompt="1"/>
          </p:nvPr>
        </p:nvSpPr>
        <p:spPr>
          <a:xfrm>
            <a:off x="4828949" y="1852084"/>
            <a:ext cx="7004464" cy="849939"/>
          </a:xfrm>
        </p:spPr>
        <p:txBody>
          <a:bodyPr anchor="b">
            <a:normAutofit/>
          </a:bodyPr>
          <a:lstStyle>
            <a:lvl1pPr>
              <a:defRPr sz="2933" b="0" cap="none" baseline="0">
                <a:solidFill>
                  <a:schemeClr val="bg2"/>
                </a:solidFill>
              </a:defRPr>
            </a:lvl1pPr>
          </a:lstStyle>
          <a:p>
            <a:pPr lvl="0"/>
            <a:r>
              <a:rPr lang="en-US" dirty="0"/>
              <a:t>Full presentation title</a:t>
            </a:r>
            <a:endParaRPr lang="en-GB" dirty="0"/>
          </a:p>
        </p:txBody>
      </p:sp>
      <p:sp>
        <p:nvSpPr>
          <p:cNvPr id="14" name="Footer Placeholder 10"/>
          <p:cNvSpPr>
            <a:spLocks noGrp="1"/>
          </p:cNvSpPr>
          <p:nvPr>
            <p:ph type="ftr" sz="quarter" idx="11"/>
          </p:nvPr>
        </p:nvSpPr>
        <p:spPr>
          <a:xfrm>
            <a:off x="5009201" y="6073767"/>
            <a:ext cx="6265412" cy="794629"/>
          </a:xfrm>
          <a:prstGeom prst="rect">
            <a:avLst/>
          </a:prstGeom>
        </p:spPr>
        <p:txBody>
          <a:bodyPr lIns="0" tIns="0" rIns="0" bIns="0"/>
          <a:lstStyle>
            <a:lvl1pPr>
              <a:defRPr sz="1333">
                <a:solidFill>
                  <a:schemeClr val="accent4">
                    <a:lumMod val="75000"/>
                  </a:schemeClr>
                </a:solidFill>
              </a:defRPr>
            </a:lvl1pPr>
          </a:lstStyle>
          <a:p>
            <a:r>
              <a:rPr lang="fr-FR"/>
              <a:t>©Ipsos – Nom du document – Pour Nom du client</a:t>
            </a:r>
            <a:endParaRPr lang="en-GB" dirty="0"/>
          </a:p>
        </p:txBody>
      </p:sp>
      <p:sp>
        <p:nvSpPr>
          <p:cNvPr id="19" name="Espace réservé du contenu 8"/>
          <p:cNvSpPr>
            <a:spLocks noGrp="1"/>
          </p:cNvSpPr>
          <p:nvPr>
            <p:ph sz="quarter" idx="18" hasCustomPrompt="1"/>
          </p:nvPr>
        </p:nvSpPr>
        <p:spPr>
          <a:xfrm>
            <a:off x="5295900" y="4324571"/>
            <a:ext cx="6537512" cy="328117"/>
          </a:xfrm>
        </p:spPr>
        <p:txBody>
          <a:bodyPr/>
          <a:lstStyle>
            <a:lvl1pPr marL="0" marR="0" indent="0" algn="l" defTabSz="1232345" rtl="0" eaLnBrk="1" fontAlgn="auto" latinLnBrk="0" hangingPunct="1">
              <a:lnSpc>
                <a:spcPct val="100000"/>
              </a:lnSpc>
              <a:spcBef>
                <a:spcPts val="0"/>
              </a:spcBef>
              <a:spcAft>
                <a:spcPts val="0"/>
              </a:spcAft>
              <a:buClrTx/>
              <a:buSzTx/>
              <a:buFontTx/>
              <a:buNone/>
              <a:tabLst/>
              <a:defRPr sz="2133" cap="none">
                <a:solidFill>
                  <a:schemeClr val="bg2">
                    <a:lumMod val="75000"/>
                  </a:schemeClr>
                </a:solidFill>
              </a:defRPr>
            </a:lvl1pPr>
          </a:lstStyle>
          <a:p>
            <a:r>
              <a:rPr lang="en-US" dirty="0" err="1"/>
              <a:t>prénom</a:t>
            </a:r>
            <a:r>
              <a:rPr lang="en-US" dirty="0"/>
              <a:t> nom</a:t>
            </a:r>
          </a:p>
        </p:txBody>
      </p:sp>
      <p:sp>
        <p:nvSpPr>
          <p:cNvPr id="48" name="Espace réservé du texte 45"/>
          <p:cNvSpPr>
            <a:spLocks noGrp="1"/>
          </p:cNvSpPr>
          <p:nvPr>
            <p:ph type="body" sz="quarter" idx="22" hasCustomPrompt="1"/>
          </p:nvPr>
        </p:nvSpPr>
        <p:spPr>
          <a:xfrm>
            <a:off x="4828949" y="4719967"/>
            <a:ext cx="7004464" cy="507704"/>
          </a:xfrm>
        </p:spPr>
        <p:txBody>
          <a:bodyPr/>
          <a:lstStyle>
            <a:lvl1pPr>
              <a:defRPr sz="1600" cap="none">
                <a:solidFill>
                  <a:schemeClr val="bg2">
                    <a:lumMod val="75000"/>
                  </a:schemeClr>
                </a:solidFill>
              </a:defRPr>
            </a:lvl1pPr>
          </a:lstStyle>
          <a:p>
            <a:pPr lvl="0"/>
            <a:r>
              <a:rPr lang="fr-FR" dirty="0"/>
              <a:t>Prénom.nom@ipsos.com</a:t>
            </a:r>
          </a:p>
          <a:p>
            <a:pPr lvl="0"/>
            <a:endParaRPr lang="fr-FR" dirty="0"/>
          </a:p>
        </p:txBody>
      </p:sp>
      <p:sp>
        <p:nvSpPr>
          <p:cNvPr id="4" name="ZoneTexte 3"/>
          <p:cNvSpPr txBox="1"/>
          <p:nvPr userDrawn="1"/>
        </p:nvSpPr>
        <p:spPr>
          <a:xfrm>
            <a:off x="4828950" y="3881603"/>
            <a:ext cx="1792941" cy="328231"/>
          </a:xfrm>
          <a:prstGeom prst="rect">
            <a:avLst/>
          </a:prstGeom>
        </p:spPr>
        <p:txBody>
          <a:bodyPr vert="horz" wrap="square" lIns="0" tIns="0" rIns="0" bIns="0" rtlCol="0">
            <a:spAutoFit/>
          </a:bodyPr>
          <a:lstStyle/>
          <a:p>
            <a:pPr marL="6351"/>
            <a:r>
              <a:rPr lang="fr-FR" sz="2133" dirty="0">
                <a:solidFill>
                  <a:schemeClr val="tx1"/>
                </a:solidFill>
              </a:rPr>
              <a:t>Préparé</a:t>
            </a:r>
            <a:r>
              <a:rPr lang="fr-FR" sz="2133" baseline="0" dirty="0">
                <a:solidFill>
                  <a:schemeClr val="tx1"/>
                </a:solidFill>
              </a:rPr>
              <a:t> </a:t>
            </a:r>
            <a:r>
              <a:rPr lang="fr-FR" sz="2133" dirty="0">
                <a:solidFill>
                  <a:schemeClr val="tx1"/>
                </a:solidFill>
              </a:rPr>
              <a:t>pour</a:t>
            </a:r>
          </a:p>
        </p:txBody>
      </p:sp>
      <p:sp>
        <p:nvSpPr>
          <p:cNvPr id="13" name="ZoneTexte 12"/>
          <p:cNvSpPr txBox="1"/>
          <p:nvPr userDrawn="1"/>
        </p:nvSpPr>
        <p:spPr>
          <a:xfrm>
            <a:off x="4828950" y="4324393"/>
            <a:ext cx="1792941" cy="328231"/>
          </a:xfrm>
          <a:prstGeom prst="rect">
            <a:avLst/>
          </a:prstGeom>
        </p:spPr>
        <p:txBody>
          <a:bodyPr vert="horz" wrap="square" lIns="0" tIns="0" rIns="0" bIns="0" rtlCol="0">
            <a:spAutoFit/>
          </a:bodyPr>
          <a:lstStyle/>
          <a:p>
            <a:pPr marL="6351"/>
            <a:r>
              <a:rPr lang="fr-FR" sz="2133" dirty="0">
                <a:solidFill>
                  <a:schemeClr val="tx1"/>
                </a:solidFill>
              </a:rPr>
              <a:t>Par</a:t>
            </a:r>
            <a:r>
              <a:rPr lang="fr-FR" sz="2133" baseline="0" dirty="0">
                <a:solidFill>
                  <a:schemeClr val="tx1"/>
                </a:solidFill>
              </a:rPr>
              <a:t> </a:t>
            </a:r>
            <a:endParaRPr lang="fr-FR" sz="2133" dirty="0">
              <a:solidFill>
                <a:schemeClr val="tx1"/>
              </a:solidFill>
            </a:endParaRPr>
          </a:p>
        </p:txBody>
      </p:sp>
    </p:spTree>
    <p:extLst>
      <p:ext uri="{BB962C8B-B14F-4D97-AF65-F5344CB8AC3E}">
        <p14:creationId xmlns:p14="http://schemas.microsoft.com/office/powerpoint/2010/main" val="11055640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ext Options_FR0">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311152" y="1865605"/>
            <a:ext cx="5543549" cy="3519196"/>
          </a:xfrm>
        </p:spPr>
        <p:txBody>
          <a:bodyPr/>
          <a:lstStyle>
            <a:lvl1pPr marL="234945" indent="-234945">
              <a:lnSpc>
                <a:spcPct val="100000"/>
              </a:lnSpc>
              <a:spcBef>
                <a:spcPts val="400"/>
              </a:spcBef>
              <a:spcAft>
                <a:spcPts val="400"/>
              </a:spcAft>
              <a:buFont typeface="Arial" panose="020B0604020202020204" pitchFamily="34" charset="0"/>
              <a:buChar char="•"/>
              <a:defRPr sz="1867" cap="none"/>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6" name="Title 1"/>
          <p:cNvSpPr>
            <a:spLocks noGrp="1"/>
          </p:cNvSpPr>
          <p:nvPr>
            <p:ph type="title" hasCustomPrompt="1"/>
          </p:nvPr>
        </p:nvSpPr>
        <p:spPr>
          <a:xfrm>
            <a:off x="309835" y="857958"/>
            <a:ext cx="11539460" cy="615397"/>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8" name="Text Placeholder 4"/>
          <p:cNvSpPr>
            <a:spLocks noGrp="1"/>
          </p:cNvSpPr>
          <p:nvPr>
            <p:ph type="body" sz="quarter" idx="15" hasCustomPrompt="1"/>
          </p:nvPr>
        </p:nvSpPr>
        <p:spPr>
          <a:xfrm>
            <a:off x="6305746" y="1865605"/>
            <a:ext cx="5543549" cy="3519196"/>
          </a:xfrm>
        </p:spPr>
        <p:txBody>
          <a:bodyPr/>
          <a:lstStyle>
            <a:lvl1pPr marL="234945" indent="-234945">
              <a:lnSpc>
                <a:spcPct val="100000"/>
              </a:lnSpc>
              <a:spcBef>
                <a:spcPts val="400"/>
              </a:spcBef>
              <a:spcAft>
                <a:spcPts val="400"/>
              </a:spcAft>
              <a:buFont typeface="Arial" panose="020B0604020202020204" pitchFamily="34" charset="0"/>
              <a:buChar char="•"/>
              <a:defRPr sz="1867" cap="none"/>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2" name="Espace réservé du pied de page 1"/>
          <p:cNvSpPr>
            <a:spLocks noGrp="1"/>
          </p:cNvSpPr>
          <p:nvPr>
            <p:ph type="ftr" sz="quarter" idx="16"/>
          </p:nvPr>
        </p:nvSpPr>
        <p:spPr/>
        <p:txBody>
          <a:body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4429100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Image_FR0">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9835" y="857958"/>
            <a:ext cx="11539460" cy="615397"/>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2" name="Espace réservé du pied de page 1"/>
          <p:cNvSpPr>
            <a:spLocks noGrp="1"/>
          </p:cNvSpPr>
          <p:nvPr>
            <p:ph type="ftr" sz="quarter" idx="16"/>
          </p:nvPr>
        </p:nvSpPr>
        <p:spPr/>
        <p:txBody>
          <a:bodyPr/>
          <a:lstStyle/>
          <a:p>
            <a:pPr>
              <a:lnSpc>
                <a:spcPct val="95000"/>
              </a:lnSpc>
              <a:spcBef>
                <a:spcPts val="272"/>
              </a:spcBef>
            </a:pPr>
            <a:r>
              <a:rPr lang="fr-FR"/>
              <a:t>©Ipsos – Nom du document – Pour Nom du client</a:t>
            </a:r>
            <a:endParaRPr lang="fr-FR" dirty="0"/>
          </a:p>
        </p:txBody>
      </p:sp>
      <p:sp>
        <p:nvSpPr>
          <p:cNvPr id="4" name="Espace réservé pour une image  3"/>
          <p:cNvSpPr>
            <a:spLocks noGrp="1"/>
          </p:cNvSpPr>
          <p:nvPr>
            <p:ph type="pic" sz="quarter" idx="17"/>
          </p:nvPr>
        </p:nvSpPr>
        <p:spPr>
          <a:xfrm>
            <a:off x="309835" y="1748287"/>
            <a:ext cx="3721500" cy="2093344"/>
          </a:xfrm>
          <a:ln w="3175">
            <a:solidFill>
              <a:schemeClr val="bg2"/>
            </a:solidFill>
          </a:ln>
        </p:spPr>
        <p:txBody>
          <a:bodyPr/>
          <a:lstStyle/>
          <a:p>
            <a:r>
              <a:rPr lang="fr-FR"/>
              <a:t>Cliquez sur l'icône pour ajouter une image</a:t>
            </a:r>
          </a:p>
        </p:txBody>
      </p:sp>
      <p:sp>
        <p:nvSpPr>
          <p:cNvPr id="9" name="Espace réservé pour une image  3"/>
          <p:cNvSpPr>
            <a:spLocks noGrp="1"/>
          </p:cNvSpPr>
          <p:nvPr>
            <p:ph type="pic" sz="quarter" idx="18"/>
          </p:nvPr>
        </p:nvSpPr>
        <p:spPr>
          <a:xfrm>
            <a:off x="4234901" y="1748287"/>
            <a:ext cx="3721500" cy="2093344"/>
          </a:xfrm>
          <a:ln w="3175">
            <a:solidFill>
              <a:schemeClr val="bg2"/>
            </a:solidFill>
          </a:ln>
        </p:spPr>
        <p:txBody>
          <a:bodyPr/>
          <a:lstStyle/>
          <a:p>
            <a:r>
              <a:rPr lang="fr-FR"/>
              <a:t>Cliquez sur l'icône pour ajouter une image</a:t>
            </a:r>
          </a:p>
        </p:txBody>
      </p:sp>
      <p:sp>
        <p:nvSpPr>
          <p:cNvPr id="10" name="Espace réservé pour une image  3"/>
          <p:cNvSpPr>
            <a:spLocks noGrp="1"/>
          </p:cNvSpPr>
          <p:nvPr>
            <p:ph type="pic" sz="quarter" idx="19"/>
          </p:nvPr>
        </p:nvSpPr>
        <p:spPr>
          <a:xfrm>
            <a:off x="8159965" y="1748287"/>
            <a:ext cx="3721500" cy="2093344"/>
          </a:xfrm>
          <a:ln w="3175">
            <a:solidFill>
              <a:schemeClr val="bg2"/>
            </a:solidFill>
          </a:ln>
        </p:spPr>
        <p:txBody>
          <a:bodyPr/>
          <a:lstStyle/>
          <a:p>
            <a:r>
              <a:rPr lang="fr-FR"/>
              <a:t>Cliquez sur l'icône pour ajouter une image</a:t>
            </a:r>
          </a:p>
        </p:txBody>
      </p:sp>
      <p:sp>
        <p:nvSpPr>
          <p:cNvPr id="11" name="Espace réservé pour une image  3"/>
          <p:cNvSpPr>
            <a:spLocks noGrp="1"/>
          </p:cNvSpPr>
          <p:nvPr>
            <p:ph type="pic" sz="quarter" idx="20"/>
          </p:nvPr>
        </p:nvSpPr>
        <p:spPr>
          <a:xfrm>
            <a:off x="309835" y="3991155"/>
            <a:ext cx="3721500" cy="2093344"/>
          </a:xfrm>
          <a:ln w="3175">
            <a:solidFill>
              <a:schemeClr val="bg2"/>
            </a:solidFill>
          </a:ln>
        </p:spPr>
        <p:txBody>
          <a:bodyPr/>
          <a:lstStyle/>
          <a:p>
            <a:r>
              <a:rPr lang="fr-FR"/>
              <a:t>Cliquez sur l'icône pour ajouter une image</a:t>
            </a:r>
          </a:p>
        </p:txBody>
      </p:sp>
      <p:sp>
        <p:nvSpPr>
          <p:cNvPr id="12" name="Espace réservé pour une image  3"/>
          <p:cNvSpPr>
            <a:spLocks noGrp="1"/>
          </p:cNvSpPr>
          <p:nvPr>
            <p:ph type="pic" sz="quarter" idx="21"/>
          </p:nvPr>
        </p:nvSpPr>
        <p:spPr>
          <a:xfrm>
            <a:off x="4234901" y="3991155"/>
            <a:ext cx="3721500" cy="2093344"/>
          </a:xfrm>
          <a:ln w="3175">
            <a:solidFill>
              <a:schemeClr val="bg2"/>
            </a:solidFill>
          </a:ln>
        </p:spPr>
        <p:txBody>
          <a:bodyPr/>
          <a:lstStyle/>
          <a:p>
            <a:r>
              <a:rPr lang="fr-FR"/>
              <a:t>Cliquez sur l'icône pour ajouter une image</a:t>
            </a:r>
          </a:p>
        </p:txBody>
      </p:sp>
      <p:sp>
        <p:nvSpPr>
          <p:cNvPr id="13" name="Espace réservé pour une image  3"/>
          <p:cNvSpPr>
            <a:spLocks noGrp="1"/>
          </p:cNvSpPr>
          <p:nvPr>
            <p:ph type="pic" sz="quarter" idx="22"/>
          </p:nvPr>
        </p:nvSpPr>
        <p:spPr>
          <a:xfrm>
            <a:off x="8159965" y="3991155"/>
            <a:ext cx="3721500" cy="2093344"/>
          </a:xfrm>
          <a:ln w="3175">
            <a:solidFill>
              <a:schemeClr val="bg2"/>
            </a:solidFill>
          </a:ln>
        </p:spPr>
        <p:txBody>
          <a:bodyPr/>
          <a:lstStyle/>
          <a:p>
            <a:r>
              <a:rPr lang="fr-FR"/>
              <a:t>Cliquez sur l'icône pour ajouter une image</a:t>
            </a:r>
          </a:p>
        </p:txBody>
      </p:sp>
    </p:spTree>
    <p:extLst>
      <p:ext uri="{BB962C8B-B14F-4D97-AF65-F5344CB8AC3E}">
        <p14:creationId xmlns:p14="http://schemas.microsoft.com/office/powerpoint/2010/main" val="692062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48492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4A8A9AC5-0E79-4DE0-B2FD-4BEFE45E6DD0}"/>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en-GB" smtClean="0"/>
              <a:pPr/>
              <a:t>‹N°›</a:t>
            </a:fld>
            <a:r>
              <a:rPr lang="en-GB"/>
              <a:t> ‒ </a:t>
            </a:r>
            <a:endParaRPr lang="en-GB" dirty="0"/>
          </a:p>
        </p:txBody>
      </p:sp>
      <p:sp>
        <p:nvSpPr>
          <p:cNvPr id="7" name="Titre 6">
            <a:extLst>
              <a:ext uri="{FF2B5EF4-FFF2-40B4-BE49-F238E27FC236}">
                <a16:creationId xmlns:a16="http://schemas.microsoft.com/office/drawing/2014/main" id="{A8E7ED9E-A328-4987-9140-8AE92695412D}"/>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33729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 Options_FR11">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9835" y="857958"/>
            <a:ext cx="11539460" cy="615397"/>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42" name="Rectangle 41"/>
          <p:cNvSpPr/>
          <p:nvPr/>
        </p:nvSpPr>
        <p:spPr>
          <a:xfrm>
            <a:off x="292100" y="5726562"/>
            <a:ext cx="2048933" cy="504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50" name="Espace réservé du texte 43"/>
          <p:cNvSpPr>
            <a:spLocks noGrp="1"/>
          </p:cNvSpPr>
          <p:nvPr>
            <p:ph type="body" sz="quarter" idx="14" hasCustomPrompt="1"/>
          </p:nvPr>
        </p:nvSpPr>
        <p:spPr>
          <a:xfrm>
            <a:off x="2124089" y="1634166"/>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51" name="Espace réservé du texte 3"/>
          <p:cNvSpPr>
            <a:spLocks noGrp="1"/>
          </p:cNvSpPr>
          <p:nvPr>
            <p:ph type="body" sz="quarter" idx="18" hasCustomPrompt="1"/>
          </p:nvPr>
        </p:nvSpPr>
        <p:spPr>
          <a:xfrm>
            <a:off x="2131484" y="2002465"/>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4" name="Espace réservé du texte 43"/>
          <p:cNvSpPr>
            <a:spLocks noGrp="1"/>
          </p:cNvSpPr>
          <p:nvPr>
            <p:ph type="body" sz="quarter" idx="21" hasCustomPrompt="1"/>
          </p:nvPr>
        </p:nvSpPr>
        <p:spPr>
          <a:xfrm>
            <a:off x="2124089" y="3637756"/>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55" name="Espace réservé du texte 3"/>
          <p:cNvSpPr>
            <a:spLocks noGrp="1"/>
          </p:cNvSpPr>
          <p:nvPr>
            <p:ph type="body" sz="quarter" idx="22" hasCustomPrompt="1"/>
          </p:nvPr>
        </p:nvSpPr>
        <p:spPr>
          <a:xfrm>
            <a:off x="2131484" y="4018756"/>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6" name="Espace réservé du texte 43"/>
          <p:cNvSpPr>
            <a:spLocks noGrp="1"/>
          </p:cNvSpPr>
          <p:nvPr>
            <p:ph type="body" sz="quarter" idx="23" hasCustomPrompt="1"/>
          </p:nvPr>
        </p:nvSpPr>
        <p:spPr>
          <a:xfrm>
            <a:off x="2124089" y="5627183"/>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57" name="Espace réservé du texte 3"/>
          <p:cNvSpPr>
            <a:spLocks noGrp="1"/>
          </p:cNvSpPr>
          <p:nvPr>
            <p:ph type="body" sz="quarter" idx="24" hasCustomPrompt="1"/>
          </p:nvPr>
        </p:nvSpPr>
        <p:spPr>
          <a:xfrm>
            <a:off x="2131484" y="5995483"/>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148" name="Espace réservé du texte 43"/>
          <p:cNvSpPr>
            <a:spLocks noGrp="1"/>
          </p:cNvSpPr>
          <p:nvPr>
            <p:ph type="body" sz="quarter" idx="25" hasCustomPrompt="1"/>
          </p:nvPr>
        </p:nvSpPr>
        <p:spPr>
          <a:xfrm>
            <a:off x="2124089" y="2598071"/>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149" name="Espace réservé du texte 3"/>
          <p:cNvSpPr>
            <a:spLocks noGrp="1"/>
          </p:cNvSpPr>
          <p:nvPr>
            <p:ph type="body" sz="quarter" idx="26" hasCustomPrompt="1"/>
          </p:nvPr>
        </p:nvSpPr>
        <p:spPr>
          <a:xfrm>
            <a:off x="2131484" y="2979071"/>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150" name="Espace réservé du texte 43"/>
          <p:cNvSpPr>
            <a:spLocks noGrp="1"/>
          </p:cNvSpPr>
          <p:nvPr>
            <p:ph type="body" sz="quarter" idx="27" hasCustomPrompt="1"/>
          </p:nvPr>
        </p:nvSpPr>
        <p:spPr>
          <a:xfrm>
            <a:off x="2124089" y="4625184"/>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151" name="Espace réservé du texte 3"/>
          <p:cNvSpPr>
            <a:spLocks noGrp="1"/>
          </p:cNvSpPr>
          <p:nvPr>
            <p:ph type="body" sz="quarter" idx="28" hasCustomPrompt="1"/>
          </p:nvPr>
        </p:nvSpPr>
        <p:spPr>
          <a:xfrm>
            <a:off x="2131484" y="5006184"/>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2" name="Espace réservé du pied de page 1"/>
          <p:cNvSpPr>
            <a:spLocks noGrp="1"/>
          </p:cNvSpPr>
          <p:nvPr>
            <p:ph type="ftr" sz="quarter" idx="29"/>
          </p:nvPr>
        </p:nvSpPr>
        <p:spPr/>
        <p:txBody>
          <a:body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9607418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ext Options_FR11">
    <p:spTree>
      <p:nvGrpSpPr>
        <p:cNvPr id="1" name=""/>
        <p:cNvGrpSpPr/>
        <p:nvPr/>
      </p:nvGrpSpPr>
      <p:grpSpPr>
        <a:xfrm>
          <a:off x="0" y="0"/>
          <a:ext cx="0" cy="0"/>
          <a:chOff x="0" y="0"/>
          <a:chExt cx="0" cy="0"/>
        </a:xfrm>
      </p:grpSpPr>
      <p:sp>
        <p:nvSpPr>
          <p:cNvPr id="40" name="Rectangle 39"/>
          <p:cNvSpPr/>
          <p:nvPr userDrawn="1"/>
        </p:nvSpPr>
        <p:spPr>
          <a:xfrm>
            <a:off x="-8195" y="5219731"/>
            <a:ext cx="12200195" cy="16382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Title 1"/>
          <p:cNvSpPr>
            <a:spLocks noGrp="1"/>
          </p:cNvSpPr>
          <p:nvPr>
            <p:ph type="title" hasCustomPrompt="1"/>
          </p:nvPr>
        </p:nvSpPr>
        <p:spPr>
          <a:xfrm>
            <a:off x="309835" y="857958"/>
            <a:ext cx="11539460" cy="615397"/>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50" name="Espace réservé du texte 43"/>
          <p:cNvSpPr>
            <a:spLocks noGrp="1"/>
          </p:cNvSpPr>
          <p:nvPr>
            <p:ph type="body" sz="quarter" idx="14" hasCustomPrompt="1"/>
          </p:nvPr>
        </p:nvSpPr>
        <p:spPr>
          <a:xfrm>
            <a:off x="2124089" y="1723065"/>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51" name="Espace réservé du texte 3"/>
          <p:cNvSpPr>
            <a:spLocks noGrp="1"/>
          </p:cNvSpPr>
          <p:nvPr>
            <p:ph type="body" sz="quarter" idx="18" hasCustomPrompt="1"/>
          </p:nvPr>
        </p:nvSpPr>
        <p:spPr>
          <a:xfrm>
            <a:off x="2131484" y="2091365"/>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4" name="Espace réservé du texte 43"/>
          <p:cNvSpPr>
            <a:spLocks noGrp="1"/>
          </p:cNvSpPr>
          <p:nvPr>
            <p:ph type="body" sz="quarter" idx="21" hasCustomPrompt="1"/>
          </p:nvPr>
        </p:nvSpPr>
        <p:spPr>
          <a:xfrm>
            <a:off x="2124089" y="2990056"/>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55" name="Espace réservé du texte 3"/>
          <p:cNvSpPr>
            <a:spLocks noGrp="1"/>
          </p:cNvSpPr>
          <p:nvPr>
            <p:ph type="body" sz="quarter" idx="22" hasCustomPrompt="1"/>
          </p:nvPr>
        </p:nvSpPr>
        <p:spPr>
          <a:xfrm>
            <a:off x="2131484" y="3371056"/>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6" name="Espace réservé du texte 43"/>
          <p:cNvSpPr>
            <a:spLocks noGrp="1"/>
          </p:cNvSpPr>
          <p:nvPr>
            <p:ph type="body" sz="quarter" idx="23" hasCustomPrompt="1"/>
          </p:nvPr>
        </p:nvSpPr>
        <p:spPr>
          <a:xfrm>
            <a:off x="2124089" y="4052383"/>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57" name="Espace réservé du texte 3"/>
          <p:cNvSpPr>
            <a:spLocks noGrp="1"/>
          </p:cNvSpPr>
          <p:nvPr>
            <p:ph type="body" sz="quarter" idx="24" hasCustomPrompt="1"/>
          </p:nvPr>
        </p:nvSpPr>
        <p:spPr>
          <a:xfrm>
            <a:off x="2131484" y="4420683"/>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41" name="Espace réservé du texte 43"/>
          <p:cNvSpPr>
            <a:spLocks noGrp="1"/>
          </p:cNvSpPr>
          <p:nvPr>
            <p:ph type="body" sz="quarter" idx="25" hasCustomPrompt="1"/>
          </p:nvPr>
        </p:nvSpPr>
        <p:spPr>
          <a:xfrm>
            <a:off x="309835" y="5456866"/>
            <a:ext cx="9725207" cy="359565"/>
          </a:xfrm>
        </p:spPr>
        <p:txBody>
          <a:bodyPr/>
          <a:lstStyle>
            <a:lvl1pPr algn="l">
              <a:defRPr sz="2133" b="1">
                <a:solidFill>
                  <a:schemeClr val="bg1"/>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43" name="Espace réservé du texte 3"/>
          <p:cNvSpPr>
            <a:spLocks noGrp="1"/>
          </p:cNvSpPr>
          <p:nvPr>
            <p:ph type="body" sz="quarter" idx="26" hasCustomPrompt="1"/>
          </p:nvPr>
        </p:nvSpPr>
        <p:spPr>
          <a:xfrm>
            <a:off x="317231" y="5939465"/>
            <a:ext cx="9717811" cy="327299"/>
          </a:xfrm>
        </p:spPr>
        <p:txBody>
          <a:bodyPr/>
          <a:lstStyle>
            <a:lvl1pPr marL="0" indent="0" algn="l">
              <a:lnSpc>
                <a:spcPts val="1867"/>
              </a:lnSpc>
              <a:buFont typeface="Arial" panose="020B0604020202020204" pitchFamily="34" charset="0"/>
              <a:buNone/>
              <a:defRPr sz="1867" cap="none" baseline="0">
                <a:solidFill>
                  <a:schemeClr val="bg1"/>
                </a:solidFill>
              </a:defRPr>
            </a:lvl1pPr>
          </a:lstStyle>
          <a:p>
            <a:pPr lvl="0"/>
            <a:r>
              <a:rPr lang="fr-FR" dirty="0"/>
              <a:t>Cliquez pour ajouter du texte</a:t>
            </a:r>
          </a:p>
        </p:txBody>
      </p:sp>
      <p:sp>
        <p:nvSpPr>
          <p:cNvPr id="13" name="Espace réservé du pied de page 2"/>
          <p:cNvSpPr>
            <a:spLocks noGrp="1"/>
          </p:cNvSpPr>
          <p:nvPr>
            <p:ph type="ftr" sz="quarter" idx="27"/>
          </p:nvPr>
        </p:nvSpPr>
        <p:spPr>
          <a:xfrm>
            <a:off x="633684" y="6377446"/>
            <a:ext cx="3860800" cy="366183"/>
          </a:xfrm>
        </p:spPr>
        <p:txBody>
          <a:bodyPr anchor="b" anchorCtr="0"/>
          <a:lstStyle>
            <a:lvl1pPr>
              <a:defRPr>
                <a:solidFill>
                  <a:schemeClr val="bg1"/>
                </a:solidFill>
              </a:defRPr>
            </a:lvl1pPr>
          </a:lstStyle>
          <a:p>
            <a:pPr>
              <a:lnSpc>
                <a:spcPct val="95000"/>
              </a:lnSpc>
              <a:spcBef>
                <a:spcPts val="272"/>
              </a:spcBef>
            </a:pPr>
            <a:r>
              <a:rPr lang="fr-FR"/>
              <a:t>©Ipsos – Nom du document – Pour Nom du client</a:t>
            </a:r>
            <a:endParaRPr lang="fr-FR" dirty="0"/>
          </a:p>
        </p:txBody>
      </p:sp>
      <p:sp>
        <p:nvSpPr>
          <p:cNvPr id="14" name="Slide Number Placeholder 5"/>
          <p:cNvSpPr>
            <a:spLocks noGrp="1"/>
          </p:cNvSpPr>
          <p:nvPr>
            <p:ph type="sldNum" sz="quarter" idx="12"/>
          </p:nvPr>
        </p:nvSpPr>
        <p:spPr>
          <a:xfrm>
            <a:off x="329749" y="6169895"/>
            <a:ext cx="399348" cy="497604"/>
          </a:xfrm>
          <a:prstGeom prst="rect">
            <a:avLst/>
          </a:prstGeom>
        </p:spPr>
        <p:txBody>
          <a:bodyPr lIns="0" tIns="0" rIns="0" bIns="0" anchor="b"/>
          <a:lstStyle>
            <a:lvl1pPr>
              <a:defRPr sz="1067">
                <a:solidFill>
                  <a:schemeClr val="bg1">
                    <a:lumMod val="95000"/>
                  </a:schemeClr>
                </a:solidFill>
              </a:defRPr>
            </a:lvl1pPr>
          </a:lstStyle>
          <a:p>
            <a:fld id="{7F034911-0302-4AAB-AEF0-815419E29289}" type="slidenum">
              <a:rPr lang="en-US" smtClean="0"/>
              <a:pPr/>
              <a:t>‹N°›</a:t>
            </a:fld>
            <a:endParaRPr lang="en-US" dirty="0"/>
          </a:p>
        </p:txBody>
      </p:sp>
    </p:spTree>
    <p:extLst>
      <p:ext uri="{BB962C8B-B14F-4D97-AF65-F5344CB8AC3E}">
        <p14:creationId xmlns:p14="http://schemas.microsoft.com/office/powerpoint/2010/main" val="36121648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ext Options_FR11">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09835" y="857958"/>
            <a:ext cx="11539460" cy="615397"/>
          </a:xfrm>
        </p:spPr>
        <p:txBody>
          <a:bodyPr/>
          <a:lstStyle/>
          <a:p>
            <a:r>
              <a:rPr lang="en-US" dirty="0"/>
              <a:t>Click to add emphasis part of title</a:t>
            </a:r>
          </a:p>
        </p:txBody>
      </p:sp>
      <p:sp>
        <p:nvSpPr>
          <p:cNvPr id="7"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2" name="Rectangle 1"/>
          <p:cNvSpPr/>
          <p:nvPr userDrawn="1"/>
        </p:nvSpPr>
        <p:spPr>
          <a:xfrm>
            <a:off x="177801" y="6324887"/>
            <a:ext cx="1641676" cy="327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 name="Espace réservé du pied de page 2"/>
          <p:cNvSpPr>
            <a:spLocks noGrp="1"/>
          </p:cNvSpPr>
          <p:nvPr>
            <p:ph type="ftr" sz="quarter" idx="27"/>
          </p:nvPr>
        </p:nvSpPr>
        <p:spPr>
          <a:xfrm>
            <a:off x="671784" y="6352046"/>
            <a:ext cx="3860800" cy="366183"/>
          </a:xfrm>
        </p:spPr>
        <p:txBody>
          <a:bodyPr anchor="b" anchorCtr="0"/>
          <a:lstStyle/>
          <a:p>
            <a:pPr>
              <a:lnSpc>
                <a:spcPct val="95000"/>
              </a:lnSpc>
              <a:spcBef>
                <a:spcPts val="272"/>
              </a:spcBef>
            </a:pPr>
            <a:r>
              <a:rPr lang="fr-FR"/>
              <a:t>©Ipsos – Nom du document – Pour Nom du client</a:t>
            </a:r>
            <a:endParaRPr lang="fr-FR" dirty="0"/>
          </a:p>
        </p:txBody>
      </p:sp>
      <p:sp>
        <p:nvSpPr>
          <p:cNvPr id="32" name="Slide Number Placeholder 5"/>
          <p:cNvSpPr>
            <a:spLocks noGrp="1"/>
          </p:cNvSpPr>
          <p:nvPr>
            <p:ph type="sldNum" sz="quarter" idx="12"/>
          </p:nvPr>
        </p:nvSpPr>
        <p:spPr>
          <a:xfrm>
            <a:off x="329749" y="6169895"/>
            <a:ext cx="399348" cy="497604"/>
          </a:xfrm>
          <a:prstGeom prst="rect">
            <a:avLst/>
          </a:prstGeom>
        </p:spPr>
        <p:txBody>
          <a:bodyPr lIns="0" tIns="0" rIns="0" bIns="0" anchor="b"/>
          <a:lstStyle>
            <a:lvl1pPr>
              <a:defRPr sz="1067">
                <a:solidFill>
                  <a:schemeClr val="bg2"/>
                </a:solidFill>
              </a:defRPr>
            </a:lvl1pPr>
          </a:lstStyle>
          <a:p>
            <a:fld id="{7F034911-0302-4AAB-AEF0-815419E29289}" type="slidenum">
              <a:rPr lang="en-US" smtClean="0"/>
              <a:pPr/>
              <a:t>‹N°›</a:t>
            </a:fld>
            <a:endParaRPr lang="en-US" dirty="0"/>
          </a:p>
        </p:txBody>
      </p:sp>
      <p:sp>
        <p:nvSpPr>
          <p:cNvPr id="8" name="Espace réservé du texte 43"/>
          <p:cNvSpPr>
            <a:spLocks noGrp="1"/>
          </p:cNvSpPr>
          <p:nvPr>
            <p:ph type="body" sz="quarter" idx="14" hasCustomPrompt="1"/>
          </p:nvPr>
        </p:nvSpPr>
        <p:spPr>
          <a:xfrm>
            <a:off x="2124089" y="1600299"/>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9" name="Espace réservé du texte 3"/>
          <p:cNvSpPr>
            <a:spLocks noGrp="1"/>
          </p:cNvSpPr>
          <p:nvPr>
            <p:ph type="body" sz="quarter" idx="18" hasCustomPrompt="1"/>
          </p:nvPr>
        </p:nvSpPr>
        <p:spPr>
          <a:xfrm>
            <a:off x="2131484" y="1968599"/>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10" name="Espace réservé du texte 43"/>
          <p:cNvSpPr>
            <a:spLocks noGrp="1"/>
          </p:cNvSpPr>
          <p:nvPr>
            <p:ph type="body" sz="quarter" idx="21" hasCustomPrompt="1"/>
          </p:nvPr>
        </p:nvSpPr>
        <p:spPr>
          <a:xfrm>
            <a:off x="2124089" y="3603890"/>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11" name="Espace réservé du texte 3"/>
          <p:cNvSpPr>
            <a:spLocks noGrp="1"/>
          </p:cNvSpPr>
          <p:nvPr>
            <p:ph type="body" sz="quarter" idx="22" hasCustomPrompt="1"/>
          </p:nvPr>
        </p:nvSpPr>
        <p:spPr>
          <a:xfrm>
            <a:off x="2131484" y="3984889"/>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12" name="Espace réservé du texte 43"/>
          <p:cNvSpPr>
            <a:spLocks noGrp="1"/>
          </p:cNvSpPr>
          <p:nvPr>
            <p:ph type="body" sz="quarter" idx="23" hasCustomPrompt="1"/>
          </p:nvPr>
        </p:nvSpPr>
        <p:spPr>
          <a:xfrm>
            <a:off x="2124089" y="5627183"/>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13" name="Espace réservé du texte 3"/>
          <p:cNvSpPr>
            <a:spLocks noGrp="1"/>
          </p:cNvSpPr>
          <p:nvPr>
            <p:ph type="body" sz="quarter" idx="24" hasCustomPrompt="1"/>
          </p:nvPr>
        </p:nvSpPr>
        <p:spPr>
          <a:xfrm>
            <a:off x="2131484" y="5995483"/>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14" name="Espace réservé du texte 43"/>
          <p:cNvSpPr>
            <a:spLocks noGrp="1"/>
          </p:cNvSpPr>
          <p:nvPr>
            <p:ph type="body" sz="quarter" idx="25" hasCustomPrompt="1"/>
          </p:nvPr>
        </p:nvSpPr>
        <p:spPr>
          <a:xfrm>
            <a:off x="2124089" y="2598071"/>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15" name="Espace réservé du texte 3"/>
          <p:cNvSpPr>
            <a:spLocks noGrp="1"/>
          </p:cNvSpPr>
          <p:nvPr>
            <p:ph type="body" sz="quarter" idx="26" hasCustomPrompt="1"/>
          </p:nvPr>
        </p:nvSpPr>
        <p:spPr>
          <a:xfrm>
            <a:off x="2131484" y="2979071"/>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16" name="Espace réservé du texte 43"/>
          <p:cNvSpPr>
            <a:spLocks noGrp="1"/>
          </p:cNvSpPr>
          <p:nvPr>
            <p:ph type="body" sz="quarter" idx="28" hasCustomPrompt="1"/>
          </p:nvPr>
        </p:nvSpPr>
        <p:spPr>
          <a:xfrm>
            <a:off x="2124089" y="4625184"/>
            <a:ext cx="9725207" cy="359565"/>
          </a:xfrm>
        </p:spPr>
        <p:txBody>
          <a:bodyPr/>
          <a:lstStyle>
            <a:lvl1pPr algn="l">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17" name="Espace réservé du texte 3"/>
          <p:cNvSpPr>
            <a:spLocks noGrp="1"/>
          </p:cNvSpPr>
          <p:nvPr>
            <p:ph type="body" sz="quarter" idx="29" hasCustomPrompt="1"/>
          </p:nvPr>
        </p:nvSpPr>
        <p:spPr>
          <a:xfrm>
            <a:off x="2131484" y="5006184"/>
            <a:ext cx="9717811" cy="327299"/>
          </a:xfrm>
        </p:spPr>
        <p:txBody>
          <a:bodyPr/>
          <a:lstStyle>
            <a:lvl1pPr marL="0" indent="0" algn="l">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Tree>
    <p:extLst>
      <p:ext uri="{BB962C8B-B14F-4D97-AF65-F5344CB8AC3E}">
        <p14:creationId xmlns:p14="http://schemas.microsoft.com/office/powerpoint/2010/main" val="3437394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ext Options_FR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44" name="Espace réservé du texte 43"/>
          <p:cNvSpPr>
            <a:spLocks noGrp="1"/>
          </p:cNvSpPr>
          <p:nvPr>
            <p:ph type="body" sz="quarter" idx="14" hasCustomPrompt="1"/>
          </p:nvPr>
        </p:nvSpPr>
        <p:spPr>
          <a:xfrm>
            <a:off x="396889" y="2992581"/>
            <a:ext cx="2599247" cy="919019"/>
          </a:xfrm>
        </p:spPr>
        <p:txBody>
          <a:bodyPr/>
          <a:lstStyle>
            <a:lvl1pPr algn="ctr">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45" name="Espace réservé du texte 43"/>
          <p:cNvSpPr>
            <a:spLocks noGrp="1"/>
          </p:cNvSpPr>
          <p:nvPr>
            <p:ph type="body" sz="quarter" idx="15" hasCustomPrompt="1"/>
          </p:nvPr>
        </p:nvSpPr>
        <p:spPr>
          <a:xfrm>
            <a:off x="3309838" y="2992581"/>
            <a:ext cx="2599247" cy="919019"/>
          </a:xfrm>
        </p:spPr>
        <p:txBody>
          <a:bodyPr/>
          <a:lstStyle>
            <a:lvl1pPr algn="ctr">
              <a:defRPr sz="1867" b="1">
                <a:solidFill>
                  <a:schemeClr val="accent1"/>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46" name="Espace réservé du texte 43"/>
          <p:cNvSpPr>
            <a:spLocks noGrp="1"/>
          </p:cNvSpPr>
          <p:nvPr>
            <p:ph type="body" sz="quarter" idx="16" hasCustomPrompt="1"/>
          </p:nvPr>
        </p:nvSpPr>
        <p:spPr>
          <a:xfrm>
            <a:off x="6284598" y="2992581"/>
            <a:ext cx="2599247" cy="919019"/>
          </a:xfrm>
        </p:spPr>
        <p:txBody>
          <a:bodyPr/>
          <a:lstStyle>
            <a:lvl1pPr algn="ctr">
              <a:defRPr sz="1867" b="1">
                <a:solidFill>
                  <a:schemeClr val="accent2"/>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47" name="Espace réservé du texte 43"/>
          <p:cNvSpPr>
            <a:spLocks noGrp="1"/>
          </p:cNvSpPr>
          <p:nvPr>
            <p:ph type="body" sz="quarter" idx="17" hasCustomPrompt="1"/>
          </p:nvPr>
        </p:nvSpPr>
        <p:spPr>
          <a:xfrm>
            <a:off x="9174634" y="2992581"/>
            <a:ext cx="2599247" cy="919019"/>
          </a:xfrm>
        </p:spPr>
        <p:txBody>
          <a:bodyPr/>
          <a:lstStyle>
            <a:lvl1pPr algn="ctr">
              <a:defRPr sz="1867" b="1">
                <a:solidFill>
                  <a:schemeClr val="accent3"/>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4" name="Espace réservé du texte 3"/>
          <p:cNvSpPr>
            <a:spLocks noGrp="1"/>
          </p:cNvSpPr>
          <p:nvPr>
            <p:ph type="body" sz="quarter" idx="18" hasCustomPrompt="1"/>
          </p:nvPr>
        </p:nvSpPr>
        <p:spPr>
          <a:xfrm>
            <a:off x="404284" y="3911600"/>
            <a:ext cx="2600128" cy="1930400"/>
          </a:xfrm>
        </p:spPr>
        <p:txBody>
          <a:bodyPr/>
          <a:lstStyle>
            <a:lvl1pPr marL="228594" indent="-228594">
              <a:lnSpc>
                <a:spcPts val="1333"/>
              </a:lnSpc>
              <a:buFont typeface="Arial" panose="020B0604020202020204" pitchFamily="34" charset="0"/>
              <a:buChar char="•"/>
              <a:defRPr sz="1467" cap="none" baseline="0">
                <a:solidFill>
                  <a:schemeClr val="bg2"/>
                </a:solidFill>
              </a:defRPr>
            </a:lvl1pPr>
          </a:lstStyle>
          <a:p>
            <a:pPr lvl="0"/>
            <a:r>
              <a:rPr lang="fr-FR" dirty="0"/>
              <a:t>Cliquez pour ajouter du texte</a:t>
            </a:r>
          </a:p>
        </p:txBody>
      </p:sp>
      <p:sp>
        <p:nvSpPr>
          <p:cNvPr id="53" name="Espace réservé du texte 3"/>
          <p:cNvSpPr>
            <a:spLocks noGrp="1"/>
          </p:cNvSpPr>
          <p:nvPr>
            <p:ph type="body" sz="quarter" idx="19" hasCustomPrompt="1"/>
          </p:nvPr>
        </p:nvSpPr>
        <p:spPr>
          <a:xfrm>
            <a:off x="3308956" y="3911600"/>
            <a:ext cx="2600128" cy="1930400"/>
          </a:xfrm>
        </p:spPr>
        <p:txBody>
          <a:bodyPr/>
          <a:lstStyle>
            <a:lvl1pPr marL="228594" indent="-228594">
              <a:lnSpc>
                <a:spcPts val="1333"/>
              </a:lnSpc>
              <a:buFont typeface="Arial" panose="020B0604020202020204" pitchFamily="34" charset="0"/>
              <a:buChar char="•"/>
              <a:defRPr sz="1467" cap="none" baseline="0">
                <a:solidFill>
                  <a:schemeClr val="bg2"/>
                </a:solidFill>
              </a:defRPr>
            </a:lvl1pPr>
          </a:lstStyle>
          <a:p>
            <a:pPr lvl="0"/>
            <a:r>
              <a:rPr lang="fr-FR" dirty="0"/>
              <a:t>Cliquez pour ajouter du texte</a:t>
            </a:r>
          </a:p>
        </p:txBody>
      </p:sp>
      <p:sp>
        <p:nvSpPr>
          <p:cNvPr id="54" name="Espace réservé du texte 3"/>
          <p:cNvSpPr>
            <a:spLocks noGrp="1"/>
          </p:cNvSpPr>
          <p:nvPr>
            <p:ph type="body" sz="quarter" idx="20" hasCustomPrompt="1"/>
          </p:nvPr>
        </p:nvSpPr>
        <p:spPr>
          <a:xfrm>
            <a:off x="6303103" y="3911600"/>
            <a:ext cx="2600128" cy="1930400"/>
          </a:xfrm>
        </p:spPr>
        <p:txBody>
          <a:bodyPr/>
          <a:lstStyle>
            <a:lvl1pPr marL="228594" indent="-228594">
              <a:lnSpc>
                <a:spcPts val="1333"/>
              </a:lnSpc>
              <a:buFont typeface="Arial" panose="020B0604020202020204" pitchFamily="34" charset="0"/>
              <a:buChar char="•"/>
              <a:defRPr sz="1467" cap="none" baseline="0">
                <a:solidFill>
                  <a:schemeClr val="bg2"/>
                </a:solidFill>
              </a:defRPr>
            </a:lvl1pPr>
          </a:lstStyle>
          <a:p>
            <a:pPr lvl="0"/>
            <a:r>
              <a:rPr lang="fr-FR" dirty="0"/>
              <a:t>Cliquez pour ajouter du texte</a:t>
            </a:r>
          </a:p>
        </p:txBody>
      </p:sp>
      <p:sp>
        <p:nvSpPr>
          <p:cNvPr id="55" name="Espace réservé du texte 3"/>
          <p:cNvSpPr>
            <a:spLocks noGrp="1"/>
          </p:cNvSpPr>
          <p:nvPr>
            <p:ph type="body" sz="quarter" idx="21" hasCustomPrompt="1"/>
          </p:nvPr>
        </p:nvSpPr>
        <p:spPr>
          <a:xfrm>
            <a:off x="9173752" y="3911600"/>
            <a:ext cx="2600128" cy="1930400"/>
          </a:xfrm>
        </p:spPr>
        <p:txBody>
          <a:bodyPr/>
          <a:lstStyle>
            <a:lvl1pPr marL="228594" indent="-228594">
              <a:lnSpc>
                <a:spcPts val="1333"/>
              </a:lnSpc>
              <a:buFont typeface="Arial" panose="020B0604020202020204" pitchFamily="34" charset="0"/>
              <a:buChar char="•"/>
              <a:defRPr sz="1467" cap="none" baseline="0">
                <a:solidFill>
                  <a:schemeClr val="bg2"/>
                </a:solidFill>
              </a:defRPr>
            </a:lvl1pPr>
          </a:lstStyle>
          <a:p>
            <a:pPr lvl="0"/>
            <a:r>
              <a:rPr lang="fr-FR" dirty="0"/>
              <a:t>Cliquez pour ajouter du texte</a:t>
            </a:r>
          </a:p>
        </p:txBody>
      </p:sp>
      <p:sp>
        <p:nvSpPr>
          <p:cNvPr id="3" name="Espace réservé du pied de page 2"/>
          <p:cNvSpPr>
            <a:spLocks noGrp="1"/>
          </p:cNvSpPr>
          <p:nvPr>
            <p:ph type="ftr" sz="quarter" idx="22"/>
          </p:nvPr>
        </p:nvSpPr>
        <p:spPr/>
        <p:txBody>
          <a:body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5480251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ext Options_FR1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44" name="Espace réservé du texte 43"/>
          <p:cNvSpPr>
            <a:spLocks noGrp="1"/>
          </p:cNvSpPr>
          <p:nvPr>
            <p:ph type="body" sz="quarter" idx="14" hasCustomPrompt="1"/>
          </p:nvPr>
        </p:nvSpPr>
        <p:spPr>
          <a:xfrm>
            <a:off x="1044589" y="3632200"/>
            <a:ext cx="2599247" cy="711200"/>
          </a:xfrm>
        </p:spPr>
        <p:txBody>
          <a:bodyPr/>
          <a:lstStyle>
            <a:lvl1pPr algn="ctr">
              <a:defRPr sz="1867" b="1">
                <a:solidFill>
                  <a:schemeClr val="accent6"/>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45" name="Espace réservé du texte 43"/>
          <p:cNvSpPr>
            <a:spLocks noGrp="1"/>
          </p:cNvSpPr>
          <p:nvPr>
            <p:ph type="body" sz="quarter" idx="15" hasCustomPrompt="1"/>
          </p:nvPr>
        </p:nvSpPr>
        <p:spPr>
          <a:xfrm>
            <a:off x="4723761" y="3632200"/>
            <a:ext cx="2599247" cy="711200"/>
          </a:xfrm>
        </p:spPr>
        <p:txBody>
          <a:bodyPr/>
          <a:lstStyle>
            <a:lvl1pPr algn="ctr">
              <a:defRPr sz="1867" b="1">
                <a:solidFill>
                  <a:schemeClr val="accent1"/>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47" name="Espace réservé du texte 43"/>
          <p:cNvSpPr>
            <a:spLocks noGrp="1"/>
          </p:cNvSpPr>
          <p:nvPr>
            <p:ph type="body" sz="quarter" idx="17" hasCustomPrompt="1"/>
          </p:nvPr>
        </p:nvSpPr>
        <p:spPr>
          <a:xfrm>
            <a:off x="8339978" y="3632200"/>
            <a:ext cx="2599247" cy="711200"/>
          </a:xfrm>
        </p:spPr>
        <p:txBody>
          <a:bodyPr/>
          <a:lstStyle>
            <a:lvl1pPr algn="ctr">
              <a:defRPr sz="1867" b="1">
                <a:solidFill>
                  <a:schemeClr val="accent2"/>
                </a:solidFill>
              </a:defRPr>
            </a:lvl1pPr>
            <a:lvl2pPr algn="ctr">
              <a:defRPr sz="1867" b="1"/>
            </a:lvl2pPr>
            <a:lvl3pPr algn="ctr">
              <a:defRPr sz="1867" b="1"/>
            </a:lvl3pPr>
            <a:lvl4pPr algn="ctr">
              <a:defRPr sz="1867" b="1"/>
            </a:lvl4pPr>
            <a:lvl5pPr algn="ctr">
              <a:defRPr sz="1867" b="1"/>
            </a:lvl5pPr>
          </a:lstStyle>
          <a:p>
            <a:pPr lvl="0"/>
            <a:r>
              <a:rPr lang="fr-FR" dirty="0"/>
              <a:t>Cliquez pour ajouter du texte</a:t>
            </a:r>
          </a:p>
        </p:txBody>
      </p:sp>
      <p:sp>
        <p:nvSpPr>
          <p:cNvPr id="4" name="Espace réservé du texte 3"/>
          <p:cNvSpPr>
            <a:spLocks noGrp="1"/>
          </p:cNvSpPr>
          <p:nvPr>
            <p:ph type="body" sz="quarter" idx="18" hasCustomPrompt="1"/>
          </p:nvPr>
        </p:nvSpPr>
        <p:spPr>
          <a:xfrm>
            <a:off x="1039284" y="4343400"/>
            <a:ext cx="2600128" cy="19304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3" name="Espace réservé du texte 3"/>
          <p:cNvSpPr>
            <a:spLocks noGrp="1"/>
          </p:cNvSpPr>
          <p:nvPr>
            <p:ph type="body" sz="quarter" idx="19" hasCustomPrompt="1"/>
          </p:nvPr>
        </p:nvSpPr>
        <p:spPr>
          <a:xfrm>
            <a:off x="4722879" y="4343400"/>
            <a:ext cx="2600128" cy="19304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5" name="Espace réservé du texte 3"/>
          <p:cNvSpPr>
            <a:spLocks noGrp="1"/>
          </p:cNvSpPr>
          <p:nvPr>
            <p:ph type="body" sz="quarter" idx="21" hasCustomPrompt="1"/>
          </p:nvPr>
        </p:nvSpPr>
        <p:spPr>
          <a:xfrm>
            <a:off x="8339096" y="4343400"/>
            <a:ext cx="2600128" cy="19304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33" name="Text Placeholder 4"/>
          <p:cNvSpPr>
            <a:spLocks noGrp="1"/>
          </p:cNvSpPr>
          <p:nvPr>
            <p:ph type="body" sz="quarter" idx="22" hasCustomPrompt="1"/>
          </p:nvPr>
        </p:nvSpPr>
        <p:spPr>
          <a:xfrm>
            <a:off x="311151" y="1865606"/>
            <a:ext cx="11051116" cy="1525295"/>
          </a:xfrm>
        </p:spPr>
        <p:txBody>
          <a:bodyPr/>
          <a:lstStyle>
            <a:lvl1pPr marL="234945" indent="-234945">
              <a:lnSpc>
                <a:spcPct val="100000"/>
              </a:lnSpc>
              <a:spcBef>
                <a:spcPts val="400"/>
              </a:spcBef>
              <a:spcAft>
                <a:spcPts val="400"/>
              </a:spcAft>
              <a:buFont typeface="Arial" panose="020B0604020202020204" pitchFamily="34" charset="0"/>
              <a:buChar char="•"/>
              <a:defRPr sz="1867" cap="none"/>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600"/>
            </a:lvl3pPr>
            <a:lvl5pPr marL="1291134" indent="-232828">
              <a:lnSpc>
                <a:spcPct val="100000"/>
              </a:lnSpc>
              <a:spcBef>
                <a:spcPts val="400"/>
              </a:spcBef>
              <a:spcAft>
                <a:spcPts val="400"/>
              </a:spcAft>
              <a:buSzPct val="85000"/>
              <a:buFont typeface="Arial" panose="020B0604020202020204" pitchFamily="34" charset="0"/>
              <a:buChar char="-"/>
              <a:defRPr sz="16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3" name="Espace réservé du pied de page 2"/>
          <p:cNvSpPr>
            <a:spLocks noGrp="1"/>
          </p:cNvSpPr>
          <p:nvPr>
            <p:ph type="ftr" sz="quarter" idx="23"/>
          </p:nvPr>
        </p:nvSpPr>
        <p:spPr/>
        <p:txBody>
          <a:body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38648071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ext Options_FR1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3" name="Espace réservé du pied de page 2"/>
          <p:cNvSpPr>
            <a:spLocks noGrp="1"/>
          </p:cNvSpPr>
          <p:nvPr>
            <p:ph type="ftr" sz="quarter" idx="39"/>
          </p:nvPr>
        </p:nvSpPr>
        <p:spPr/>
        <p:txBody>
          <a:bodyPr/>
          <a:lstStyle>
            <a:lvl1pPr>
              <a:defRPr>
                <a:solidFill>
                  <a:schemeClr val="bg1"/>
                </a:solidFill>
              </a:defRPr>
            </a:lvl1pPr>
          </a:lstStyle>
          <a:p>
            <a:pPr>
              <a:lnSpc>
                <a:spcPct val="95000"/>
              </a:lnSpc>
              <a:spcBef>
                <a:spcPts val="272"/>
              </a:spcBef>
            </a:pPr>
            <a:r>
              <a:rPr lang="fr-FR"/>
              <a:t>©Ipsos – Nom du document – Pour Nom du client</a:t>
            </a:r>
            <a:endParaRPr lang="fr-FR" dirty="0"/>
          </a:p>
        </p:txBody>
      </p:sp>
      <p:grpSp>
        <p:nvGrpSpPr>
          <p:cNvPr id="6" name="Groupe 5"/>
          <p:cNvGrpSpPr/>
          <p:nvPr userDrawn="1"/>
        </p:nvGrpSpPr>
        <p:grpSpPr>
          <a:xfrm>
            <a:off x="8843112" y="5998464"/>
            <a:ext cx="3348888" cy="859536"/>
            <a:chOff x="6632334" y="4498848"/>
            <a:chExt cx="2511666" cy="644652"/>
          </a:xfrm>
        </p:grpSpPr>
        <p:sp>
          <p:nvSpPr>
            <p:cNvPr id="5" name="Rectangle 4"/>
            <p:cNvSpPr/>
            <p:nvPr userDrawn="1"/>
          </p:nvSpPr>
          <p:spPr>
            <a:xfrm>
              <a:off x="6632334" y="4498848"/>
              <a:ext cx="2511666" cy="6446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8"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01"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grpSp>
      <p:sp>
        <p:nvSpPr>
          <p:cNvPr id="22" name="Espace réservé du texte 3"/>
          <p:cNvSpPr>
            <a:spLocks noGrp="1"/>
          </p:cNvSpPr>
          <p:nvPr>
            <p:ph type="body" sz="quarter" idx="22" hasCustomPrompt="1"/>
          </p:nvPr>
        </p:nvSpPr>
        <p:spPr>
          <a:xfrm>
            <a:off x="665768" y="4703383"/>
            <a:ext cx="250923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23" name="Espace réservé du texte 3"/>
          <p:cNvSpPr>
            <a:spLocks noGrp="1"/>
          </p:cNvSpPr>
          <p:nvPr>
            <p:ph type="body" sz="quarter" idx="23" hasCustomPrompt="1"/>
          </p:nvPr>
        </p:nvSpPr>
        <p:spPr>
          <a:xfrm>
            <a:off x="665768" y="4983691"/>
            <a:ext cx="250923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sp>
        <p:nvSpPr>
          <p:cNvPr id="24" name="Espace réservé du texte 3"/>
          <p:cNvSpPr>
            <a:spLocks noGrp="1"/>
          </p:cNvSpPr>
          <p:nvPr>
            <p:ph type="body" sz="quarter" idx="25" hasCustomPrompt="1"/>
          </p:nvPr>
        </p:nvSpPr>
        <p:spPr>
          <a:xfrm>
            <a:off x="309836"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25" name="Espace réservé du texte 6"/>
          <p:cNvSpPr>
            <a:spLocks noGrp="1"/>
          </p:cNvSpPr>
          <p:nvPr>
            <p:ph type="body" sz="quarter" idx="26" hasCustomPrompt="1"/>
          </p:nvPr>
        </p:nvSpPr>
        <p:spPr>
          <a:xfrm>
            <a:off x="309836"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
        <p:nvSpPr>
          <p:cNvPr id="26" name="Espace réservé du texte 3"/>
          <p:cNvSpPr>
            <a:spLocks noGrp="1"/>
          </p:cNvSpPr>
          <p:nvPr>
            <p:ph type="body" sz="quarter" idx="27" hasCustomPrompt="1"/>
          </p:nvPr>
        </p:nvSpPr>
        <p:spPr>
          <a:xfrm>
            <a:off x="3666457" y="4703383"/>
            <a:ext cx="250923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27" name="Espace réservé du texte 3"/>
          <p:cNvSpPr>
            <a:spLocks noGrp="1"/>
          </p:cNvSpPr>
          <p:nvPr>
            <p:ph type="body" sz="quarter" idx="28" hasCustomPrompt="1"/>
          </p:nvPr>
        </p:nvSpPr>
        <p:spPr>
          <a:xfrm>
            <a:off x="3666457" y="4983691"/>
            <a:ext cx="250923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sp>
        <p:nvSpPr>
          <p:cNvPr id="28" name="Espace réservé du texte 3"/>
          <p:cNvSpPr>
            <a:spLocks noGrp="1"/>
          </p:cNvSpPr>
          <p:nvPr>
            <p:ph type="body" sz="quarter" idx="29" hasCustomPrompt="1"/>
          </p:nvPr>
        </p:nvSpPr>
        <p:spPr>
          <a:xfrm>
            <a:off x="3310525"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29" name="Espace réservé du texte 6"/>
          <p:cNvSpPr>
            <a:spLocks noGrp="1"/>
          </p:cNvSpPr>
          <p:nvPr>
            <p:ph type="body" sz="quarter" idx="30" hasCustomPrompt="1"/>
          </p:nvPr>
        </p:nvSpPr>
        <p:spPr>
          <a:xfrm>
            <a:off x="3310525"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
        <p:nvSpPr>
          <p:cNvPr id="30" name="Espace réservé du texte 3"/>
          <p:cNvSpPr>
            <a:spLocks noGrp="1"/>
          </p:cNvSpPr>
          <p:nvPr>
            <p:ph type="body" sz="quarter" idx="31" hasCustomPrompt="1"/>
          </p:nvPr>
        </p:nvSpPr>
        <p:spPr>
          <a:xfrm>
            <a:off x="6665427" y="4703383"/>
            <a:ext cx="250923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31" name="Espace réservé du texte 3"/>
          <p:cNvSpPr>
            <a:spLocks noGrp="1"/>
          </p:cNvSpPr>
          <p:nvPr>
            <p:ph type="body" sz="quarter" idx="32" hasCustomPrompt="1"/>
          </p:nvPr>
        </p:nvSpPr>
        <p:spPr>
          <a:xfrm>
            <a:off x="6665427" y="4983691"/>
            <a:ext cx="250923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sp>
        <p:nvSpPr>
          <p:cNvPr id="32" name="Espace réservé du texte 3"/>
          <p:cNvSpPr>
            <a:spLocks noGrp="1"/>
          </p:cNvSpPr>
          <p:nvPr>
            <p:ph type="body" sz="quarter" idx="33" hasCustomPrompt="1"/>
          </p:nvPr>
        </p:nvSpPr>
        <p:spPr>
          <a:xfrm>
            <a:off x="6309496"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33" name="Espace réservé du texte 6"/>
          <p:cNvSpPr>
            <a:spLocks noGrp="1"/>
          </p:cNvSpPr>
          <p:nvPr>
            <p:ph type="body" sz="quarter" idx="34" hasCustomPrompt="1"/>
          </p:nvPr>
        </p:nvSpPr>
        <p:spPr>
          <a:xfrm>
            <a:off x="6309496"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
        <p:nvSpPr>
          <p:cNvPr id="34" name="Espace réservé du texte 3"/>
          <p:cNvSpPr>
            <a:spLocks noGrp="1"/>
          </p:cNvSpPr>
          <p:nvPr>
            <p:ph type="body" sz="quarter" idx="35" hasCustomPrompt="1"/>
          </p:nvPr>
        </p:nvSpPr>
        <p:spPr>
          <a:xfrm>
            <a:off x="9741098" y="4703383"/>
            <a:ext cx="242042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35" name="Espace réservé du texte 3"/>
          <p:cNvSpPr>
            <a:spLocks noGrp="1"/>
          </p:cNvSpPr>
          <p:nvPr>
            <p:ph type="body" sz="quarter" idx="36" hasCustomPrompt="1"/>
          </p:nvPr>
        </p:nvSpPr>
        <p:spPr>
          <a:xfrm>
            <a:off x="9741098" y="4983691"/>
            <a:ext cx="242042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sp>
        <p:nvSpPr>
          <p:cNvPr id="67" name="Picture Placeholder 5"/>
          <p:cNvSpPr>
            <a:spLocks noGrp="1"/>
          </p:cNvSpPr>
          <p:nvPr>
            <p:ph type="pic" sz="quarter" idx="10"/>
          </p:nvPr>
        </p:nvSpPr>
        <p:spPr>
          <a:xfrm>
            <a:off x="681584" y="1746030"/>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68" name="Picture Placeholder 5"/>
          <p:cNvSpPr>
            <a:spLocks noGrp="1"/>
          </p:cNvSpPr>
          <p:nvPr>
            <p:ph type="pic" sz="quarter" idx="12"/>
          </p:nvPr>
        </p:nvSpPr>
        <p:spPr>
          <a:xfrm>
            <a:off x="9789866" y="1746030"/>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69" name="Picture Placeholder 5"/>
          <p:cNvSpPr>
            <a:spLocks noGrp="1"/>
          </p:cNvSpPr>
          <p:nvPr>
            <p:ph type="pic" sz="quarter" idx="40"/>
          </p:nvPr>
        </p:nvSpPr>
        <p:spPr>
          <a:xfrm>
            <a:off x="6745645" y="1746030"/>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70" name="Picture Placeholder 5"/>
          <p:cNvSpPr>
            <a:spLocks noGrp="1"/>
          </p:cNvSpPr>
          <p:nvPr>
            <p:ph type="pic" sz="quarter" idx="41"/>
          </p:nvPr>
        </p:nvSpPr>
        <p:spPr>
          <a:xfrm>
            <a:off x="3713614" y="1746030"/>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76" name="Espace réservé du texte 3"/>
          <p:cNvSpPr>
            <a:spLocks noGrp="1"/>
          </p:cNvSpPr>
          <p:nvPr>
            <p:ph type="body" sz="quarter" idx="42" hasCustomPrompt="1"/>
          </p:nvPr>
        </p:nvSpPr>
        <p:spPr>
          <a:xfrm>
            <a:off x="9406264"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77" name="Espace réservé du texte 6"/>
          <p:cNvSpPr>
            <a:spLocks noGrp="1"/>
          </p:cNvSpPr>
          <p:nvPr>
            <p:ph type="body" sz="quarter" idx="43" hasCustomPrompt="1"/>
          </p:nvPr>
        </p:nvSpPr>
        <p:spPr>
          <a:xfrm>
            <a:off x="9406264"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Tree>
    <p:extLst>
      <p:ext uri="{BB962C8B-B14F-4D97-AF65-F5344CB8AC3E}">
        <p14:creationId xmlns:p14="http://schemas.microsoft.com/office/powerpoint/2010/main" val="18059605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4_Text Options_FR1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grpSp>
        <p:nvGrpSpPr>
          <p:cNvPr id="13" name="Group 153"/>
          <p:cNvGrpSpPr>
            <a:grpSpLocks noChangeAspect="1"/>
          </p:cNvGrpSpPr>
          <p:nvPr userDrawn="1"/>
        </p:nvGrpSpPr>
        <p:grpSpPr bwMode="black">
          <a:xfrm>
            <a:off x="1646445" y="4716083"/>
            <a:ext cx="179279" cy="119520"/>
            <a:chOff x="-6357938" y="3122613"/>
            <a:chExt cx="1104900" cy="736600"/>
          </a:xfrm>
          <a:solidFill>
            <a:schemeClr val="bg1"/>
          </a:solidFill>
        </p:grpSpPr>
        <p:sp>
          <p:nvSpPr>
            <p:cNvPr id="14"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5"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6"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7"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grpSp>
        <p:nvGrpSpPr>
          <p:cNvPr id="19" name="Group 35"/>
          <p:cNvGrpSpPr>
            <a:grpSpLocks noChangeAspect="1"/>
          </p:cNvGrpSpPr>
          <p:nvPr userDrawn="1"/>
        </p:nvGrpSpPr>
        <p:grpSpPr bwMode="black">
          <a:xfrm flipH="1">
            <a:off x="1653423" y="4953616"/>
            <a:ext cx="169056" cy="198251"/>
            <a:chOff x="8553450" y="4149725"/>
            <a:chExt cx="790575" cy="927100"/>
          </a:xfrm>
          <a:solidFill>
            <a:schemeClr val="bg1"/>
          </a:solidFill>
        </p:grpSpPr>
        <p:sp>
          <p:nvSpPr>
            <p:cNvPr id="20"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1"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2"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23"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cxnSp>
        <p:nvCxnSpPr>
          <p:cNvPr id="25" name="Straight Connector 21"/>
          <p:cNvCxnSpPr/>
          <p:nvPr userDrawn="1"/>
        </p:nvCxnSpPr>
        <p:spPr>
          <a:xfrm>
            <a:off x="1624968" y="3743555"/>
            <a:ext cx="2388512"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cxnSp>
        <p:nvCxnSpPr>
          <p:cNvPr id="27" name="Straight Connector 21"/>
          <p:cNvCxnSpPr/>
          <p:nvPr userDrawn="1"/>
        </p:nvCxnSpPr>
        <p:spPr>
          <a:xfrm>
            <a:off x="4901744" y="3743555"/>
            <a:ext cx="2388512"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29" name="Espace réservé du texte 3"/>
          <p:cNvSpPr>
            <a:spLocks noGrp="1"/>
          </p:cNvSpPr>
          <p:nvPr>
            <p:ph type="body" sz="quarter" idx="22" hasCustomPrompt="1"/>
          </p:nvPr>
        </p:nvSpPr>
        <p:spPr>
          <a:xfrm>
            <a:off x="1978735" y="4703383"/>
            <a:ext cx="250923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30" name="Espace réservé du texte 3"/>
          <p:cNvSpPr>
            <a:spLocks noGrp="1"/>
          </p:cNvSpPr>
          <p:nvPr>
            <p:ph type="body" sz="quarter" idx="23" hasCustomPrompt="1"/>
          </p:nvPr>
        </p:nvSpPr>
        <p:spPr>
          <a:xfrm>
            <a:off x="1978735" y="4983691"/>
            <a:ext cx="250923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sp>
        <p:nvSpPr>
          <p:cNvPr id="35" name="Espace réservé du texte 3"/>
          <p:cNvSpPr>
            <a:spLocks noGrp="1"/>
          </p:cNvSpPr>
          <p:nvPr>
            <p:ph type="body" sz="quarter" idx="25" hasCustomPrompt="1"/>
          </p:nvPr>
        </p:nvSpPr>
        <p:spPr>
          <a:xfrm>
            <a:off x="1622804"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7" name="Espace réservé du texte 6"/>
          <p:cNvSpPr>
            <a:spLocks noGrp="1"/>
          </p:cNvSpPr>
          <p:nvPr>
            <p:ph type="body" sz="quarter" idx="26" hasCustomPrompt="1"/>
          </p:nvPr>
        </p:nvSpPr>
        <p:spPr>
          <a:xfrm>
            <a:off x="1622804"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
        <p:nvSpPr>
          <p:cNvPr id="43" name="Espace réservé du texte 3"/>
          <p:cNvSpPr>
            <a:spLocks noGrp="1"/>
          </p:cNvSpPr>
          <p:nvPr>
            <p:ph type="body" sz="quarter" idx="31" hasCustomPrompt="1"/>
          </p:nvPr>
        </p:nvSpPr>
        <p:spPr>
          <a:xfrm>
            <a:off x="5182624" y="4703383"/>
            <a:ext cx="250923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48" name="Espace réservé du texte 3"/>
          <p:cNvSpPr>
            <a:spLocks noGrp="1"/>
          </p:cNvSpPr>
          <p:nvPr>
            <p:ph type="body" sz="quarter" idx="32" hasCustomPrompt="1"/>
          </p:nvPr>
        </p:nvSpPr>
        <p:spPr>
          <a:xfrm>
            <a:off x="5182624" y="4983691"/>
            <a:ext cx="250923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sp>
        <p:nvSpPr>
          <p:cNvPr id="49" name="Espace réservé du texte 3"/>
          <p:cNvSpPr>
            <a:spLocks noGrp="1"/>
          </p:cNvSpPr>
          <p:nvPr>
            <p:ph type="body" sz="quarter" idx="33" hasCustomPrompt="1"/>
          </p:nvPr>
        </p:nvSpPr>
        <p:spPr>
          <a:xfrm>
            <a:off x="4907209"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50" name="Espace réservé du texte 6"/>
          <p:cNvSpPr>
            <a:spLocks noGrp="1"/>
          </p:cNvSpPr>
          <p:nvPr>
            <p:ph type="body" sz="quarter" idx="34" hasCustomPrompt="1"/>
          </p:nvPr>
        </p:nvSpPr>
        <p:spPr>
          <a:xfrm>
            <a:off x="4907209"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
        <p:nvSpPr>
          <p:cNvPr id="51" name="Espace réservé du texte 3"/>
          <p:cNvSpPr>
            <a:spLocks noGrp="1"/>
          </p:cNvSpPr>
          <p:nvPr>
            <p:ph type="body" sz="quarter" idx="35" hasCustomPrompt="1"/>
          </p:nvPr>
        </p:nvSpPr>
        <p:spPr>
          <a:xfrm>
            <a:off x="8556166" y="4703383"/>
            <a:ext cx="250923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52" name="Espace réservé du texte 3"/>
          <p:cNvSpPr>
            <a:spLocks noGrp="1"/>
          </p:cNvSpPr>
          <p:nvPr>
            <p:ph type="body" sz="quarter" idx="36" hasCustomPrompt="1"/>
          </p:nvPr>
        </p:nvSpPr>
        <p:spPr>
          <a:xfrm>
            <a:off x="8556166" y="4983691"/>
            <a:ext cx="250923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grpSp>
        <p:nvGrpSpPr>
          <p:cNvPr id="77" name="Group 153"/>
          <p:cNvGrpSpPr>
            <a:grpSpLocks noChangeAspect="1"/>
          </p:cNvGrpSpPr>
          <p:nvPr userDrawn="1"/>
        </p:nvGrpSpPr>
        <p:grpSpPr bwMode="black">
          <a:xfrm>
            <a:off x="4890485" y="4716083"/>
            <a:ext cx="179279" cy="119520"/>
            <a:chOff x="-6357938" y="3122613"/>
            <a:chExt cx="1104900" cy="736600"/>
          </a:xfrm>
          <a:solidFill>
            <a:schemeClr val="bg1"/>
          </a:solidFill>
        </p:grpSpPr>
        <p:sp>
          <p:nvSpPr>
            <p:cNvPr id="78"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79"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80"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81"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grpSp>
        <p:nvGrpSpPr>
          <p:cNvPr id="82" name="Group 35"/>
          <p:cNvGrpSpPr>
            <a:grpSpLocks noChangeAspect="1"/>
          </p:cNvGrpSpPr>
          <p:nvPr userDrawn="1"/>
        </p:nvGrpSpPr>
        <p:grpSpPr bwMode="black">
          <a:xfrm flipH="1">
            <a:off x="4897463" y="4953616"/>
            <a:ext cx="169056" cy="198251"/>
            <a:chOff x="8553450" y="4149725"/>
            <a:chExt cx="790575" cy="927100"/>
          </a:xfrm>
          <a:solidFill>
            <a:schemeClr val="bg1"/>
          </a:solidFill>
        </p:grpSpPr>
        <p:sp>
          <p:nvSpPr>
            <p:cNvPr id="83"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84"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85"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86"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grpSp>
        <p:nvGrpSpPr>
          <p:cNvPr id="87" name="Group 153"/>
          <p:cNvGrpSpPr>
            <a:grpSpLocks noChangeAspect="1"/>
          </p:cNvGrpSpPr>
          <p:nvPr userDrawn="1"/>
        </p:nvGrpSpPr>
        <p:grpSpPr bwMode="black">
          <a:xfrm>
            <a:off x="8263742" y="4716083"/>
            <a:ext cx="179279" cy="119520"/>
            <a:chOff x="-6357938" y="3122613"/>
            <a:chExt cx="1104900" cy="736600"/>
          </a:xfrm>
          <a:solidFill>
            <a:schemeClr val="bg1"/>
          </a:solidFill>
        </p:grpSpPr>
        <p:sp>
          <p:nvSpPr>
            <p:cNvPr id="88"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89"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90"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91"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grpSp>
        <p:nvGrpSpPr>
          <p:cNvPr id="92" name="Group 58"/>
          <p:cNvGrpSpPr>
            <a:grpSpLocks noChangeAspect="1"/>
          </p:cNvGrpSpPr>
          <p:nvPr userDrawn="1"/>
        </p:nvGrpSpPr>
        <p:grpSpPr bwMode="black">
          <a:xfrm flipH="1">
            <a:off x="8270720" y="4953616"/>
            <a:ext cx="169056" cy="198251"/>
            <a:chOff x="8553450" y="4149725"/>
            <a:chExt cx="790575" cy="927100"/>
          </a:xfrm>
          <a:solidFill>
            <a:schemeClr val="bg1"/>
          </a:solidFill>
        </p:grpSpPr>
        <p:sp>
          <p:nvSpPr>
            <p:cNvPr id="93"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94"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95"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96"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sp>
        <p:nvSpPr>
          <p:cNvPr id="3" name="Espace réservé du pied de page 2"/>
          <p:cNvSpPr>
            <a:spLocks noGrp="1"/>
          </p:cNvSpPr>
          <p:nvPr>
            <p:ph type="ftr" sz="quarter" idx="39"/>
          </p:nvPr>
        </p:nvSpPr>
        <p:spPr/>
        <p:txBody>
          <a:bodyPr/>
          <a:lstStyle>
            <a:lvl1pPr>
              <a:defRPr>
                <a:solidFill>
                  <a:schemeClr val="bg1"/>
                </a:solidFill>
              </a:defRPr>
            </a:lvl1pPr>
          </a:lstStyle>
          <a:p>
            <a:pPr>
              <a:lnSpc>
                <a:spcPct val="95000"/>
              </a:lnSpc>
              <a:spcBef>
                <a:spcPts val="272"/>
              </a:spcBef>
            </a:pPr>
            <a:r>
              <a:rPr lang="fr-FR"/>
              <a:t>©Ipsos – Nom du document – Pour Nom du client</a:t>
            </a:r>
            <a:endParaRPr lang="fr-FR" dirty="0"/>
          </a:p>
        </p:txBody>
      </p:sp>
      <p:sp>
        <p:nvSpPr>
          <p:cNvPr id="110" name="Picture Placeholder 5"/>
          <p:cNvSpPr>
            <a:spLocks noGrp="1"/>
          </p:cNvSpPr>
          <p:nvPr>
            <p:ph type="pic" sz="quarter" idx="10"/>
          </p:nvPr>
        </p:nvSpPr>
        <p:spPr>
          <a:xfrm>
            <a:off x="1994552" y="1746030"/>
            <a:ext cx="1615017" cy="16129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111" name="Picture Placeholder 5"/>
          <p:cNvSpPr>
            <a:spLocks noGrp="1"/>
          </p:cNvSpPr>
          <p:nvPr>
            <p:ph type="pic" sz="quarter" idx="12"/>
          </p:nvPr>
        </p:nvSpPr>
        <p:spPr>
          <a:xfrm>
            <a:off x="8592742" y="1746030"/>
            <a:ext cx="1615017" cy="16129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112" name="Picture Placeholder 5"/>
          <p:cNvSpPr>
            <a:spLocks noGrp="1"/>
          </p:cNvSpPr>
          <p:nvPr>
            <p:ph type="pic" sz="quarter" idx="40"/>
          </p:nvPr>
        </p:nvSpPr>
        <p:spPr>
          <a:xfrm>
            <a:off x="5293648" y="1746030"/>
            <a:ext cx="1615017" cy="161290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cxnSp>
        <p:nvCxnSpPr>
          <p:cNvPr id="98" name="Straight Connector 28"/>
          <p:cNvCxnSpPr/>
          <p:nvPr userDrawn="1"/>
        </p:nvCxnSpPr>
        <p:spPr>
          <a:xfrm>
            <a:off x="2802105" y="2847085"/>
            <a:ext cx="0" cy="896471"/>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cxnSp>
        <p:nvCxnSpPr>
          <p:cNvPr id="99" name="Straight Connector 27"/>
          <p:cNvCxnSpPr/>
          <p:nvPr userDrawn="1"/>
        </p:nvCxnSpPr>
        <p:spPr>
          <a:xfrm>
            <a:off x="9388512" y="2847085"/>
            <a:ext cx="0" cy="896471"/>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cxnSp>
        <p:nvCxnSpPr>
          <p:cNvPr id="100" name="Straight Connector 28"/>
          <p:cNvCxnSpPr/>
          <p:nvPr userDrawn="1"/>
        </p:nvCxnSpPr>
        <p:spPr>
          <a:xfrm>
            <a:off x="6096000" y="2847085"/>
            <a:ext cx="0" cy="896471"/>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grpSp>
        <p:nvGrpSpPr>
          <p:cNvPr id="6" name="Groupe 5"/>
          <p:cNvGrpSpPr/>
          <p:nvPr userDrawn="1"/>
        </p:nvGrpSpPr>
        <p:grpSpPr>
          <a:xfrm>
            <a:off x="8843112" y="5998464"/>
            <a:ext cx="3348888" cy="859536"/>
            <a:chOff x="6632334" y="4498848"/>
            <a:chExt cx="2511666" cy="644652"/>
          </a:xfrm>
        </p:grpSpPr>
        <p:sp>
          <p:nvSpPr>
            <p:cNvPr id="5" name="Rectangle 4"/>
            <p:cNvSpPr/>
            <p:nvPr userDrawn="1"/>
          </p:nvSpPr>
          <p:spPr>
            <a:xfrm>
              <a:off x="6632334" y="4498848"/>
              <a:ext cx="2511666" cy="6446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8" name="Picture 19" descr="IPSOS_GAMECHANGERS_blue.png"/>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01" name="Picture 22" descr="IPSOS_GAMECHANGERS_blue.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grpSp>
      <p:cxnSp>
        <p:nvCxnSpPr>
          <p:cNvPr id="102" name="Straight Connector 21"/>
          <p:cNvCxnSpPr/>
          <p:nvPr userDrawn="1"/>
        </p:nvCxnSpPr>
        <p:spPr>
          <a:xfrm>
            <a:off x="8221331" y="3743555"/>
            <a:ext cx="2388512"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103" name="Espace réservé du texte 3"/>
          <p:cNvSpPr>
            <a:spLocks noGrp="1"/>
          </p:cNvSpPr>
          <p:nvPr>
            <p:ph type="body" sz="quarter" idx="42" hasCustomPrompt="1"/>
          </p:nvPr>
        </p:nvSpPr>
        <p:spPr>
          <a:xfrm>
            <a:off x="8221332"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104" name="Espace réservé du texte 6"/>
          <p:cNvSpPr>
            <a:spLocks noGrp="1"/>
          </p:cNvSpPr>
          <p:nvPr>
            <p:ph type="body" sz="quarter" idx="43" hasCustomPrompt="1"/>
          </p:nvPr>
        </p:nvSpPr>
        <p:spPr>
          <a:xfrm>
            <a:off x="8221332"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Tree>
    <p:extLst>
      <p:ext uri="{BB962C8B-B14F-4D97-AF65-F5344CB8AC3E}">
        <p14:creationId xmlns:p14="http://schemas.microsoft.com/office/powerpoint/2010/main" val="11153486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Text Options_FR12">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1"/>
                </a:solidFill>
              </a:defRPr>
            </a:lvl1pPr>
          </a:lstStyle>
          <a:p>
            <a:pPr lvl="0"/>
            <a:r>
              <a:rPr lang="en-US" dirty="0"/>
              <a:t>CLICK TO ADD TAG LINE OR BEGINNING OF TITLE</a:t>
            </a:r>
            <a:endParaRPr lang="en-GB" dirty="0"/>
          </a:p>
        </p:txBody>
      </p:sp>
      <p:sp>
        <p:nvSpPr>
          <p:cNvPr id="3" name="Espace réservé du pied de page 2"/>
          <p:cNvSpPr>
            <a:spLocks noGrp="1"/>
          </p:cNvSpPr>
          <p:nvPr>
            <p:ph type="ftr" sz="quarter" idx="39"/>
          </p:nvPr>
        </p:nvSpPr>
        <p:spPr/>
        <p:txBody>
          <a:bodyPr/>
          <a:lstStyle>
            <a:lvl1pPr>
              <a:defRPr>
                <a:solidFill>
                  <a:schemeClr val="bg1"/>
                </a:solidFill>
              </a:defRPr>
            </a:lvl1pPr>
          </a:lstStyle>
          <a:p>
            <a:pPr>
              <a:lnSpc>
                <a:spcPct val="95000"/>
              </a:lnSpc>
              <a:spcBef>
                <a:spcPts val="272"/>
              </a:spcBef>
            </a:pPr>
            <a:r>
              <a:rPr lang="fr-FR"/>
              <a:t>©Ipsos – Nom du document – Pour Nom du client</a:t>
            </a:r>
            <a:endParaRPr lang="fr-FR" dirty="0"/>
          </a:p>
        </p:txBody>
      </p:sp>
      <p:grpSp>
        <p:nvGrpSpPr>
          <p:cNvPr id="6" name="Groupe 5"/>
          <p:cNvGrpSpPr/>
          <p:nvPr userDrawn="1"/>
        </p:nvGrpSpPr>
        <p:grpSpPr>
          <a:xfrm>
            <a:off x="8843112" y="5998464"/>
            <a:ext cx="3348888" cy="859536"/>
            <a:chOff x="6632334" y="4498848"/>
            <a:chExt cx="2511666" cy="644652"/>
          </a:xfrm>
        </p:grpSpPr>
        <p:sp>
          <p:nvSpPr>
            <p:cNvPr id="5" name="Rectangle 4"/>
            <p:cNvSpPr/>
            <p:nvPr userDrawn="1"/>
          </p:nvSpPr>
          <p:spPr>
            <a:xfrm>
              <a:off x="6632334" y="4498848"/>
              <a:ext cx="2511666" cy="6446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8"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01"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grpSp>
      <p:cxnSp>
        <p:nvCxnSpPr>
          <p:cNvPr id="143" name="Straight Connector 21"/>
          <p:cNvCxnSpPr/>
          <p:nvPr userDrawn="1"/>
        </p:nvCxnSpPr>
        <p:spPr>
          <a:xfrm>
            <a:off x="3250151" y="3743555"/>
            <a:ext cx="2388512"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144" name="Espace réservé du texte 3"/>
          <p:cNvSpPr>
            <a:spLocks noGrp="1"/>
          </p:cNvSpPr>
          <p:nvPr>
            <p:ph type="body" sz="quarter" idx="44" hasCustomPrompt="1"/>
          </p:nvPr>
        </p:nvSpPr>
        <p:spPr>
          <a:xfrm>
            <a:off x="3531030" y="4703383"/>
            <a:ext cx="250923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145" name="Espace réservé du texte 3"/>
          <p:cNvSpPr>
            <a:spLocks noGrp="1"/>
          </p:cNvSpPr>
          <p:nvPr>
            <p:ph type="body" sz="quarter" idx="45" hasCustomPrompt="1"/>
          </p:nvPr>
        </p:nvSpPr>
        <p:spPr>
          <a:xfrm>
            <a:off x="3531030" y="4983691"/>
            <a:ext cx="250923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sp>
        <p:nvSpPr>
          <p:cNvPr id="146" name="Espace réservé du texte 3"/>
          <p:cNvSpPr>
            <a:spLocks noGrp="1"/>
          </p:cNvSpPr>
          <p:nvPr>
            <p:ph type="body" sz="quarter" idx="46" hasCustomPrompt="1"/>
          </p:nvPr>
        </p:nvSpPr>
        <p:spPr>
          <a:xfrm>
            <a:off x="3255616"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147" name="Espace réservé du texte 6"/>
          <p:cNvSpPr>
            <a:spLocks noGrp="1"/>
          </p:cNvSpPr>
          <p:nvPr>
            <p:ph type="body" sz="quarter" idx="47" hasCustomPrompt="1"/>
          </p:nvPr>
        </p:nvSpPr>
        <p:spPr>
          <a:xfrm>
            <a:off x="3255616"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
        <p:nvSpPr>
          <p:cNvPr id="148" name="Espace réservé du texte 3"/>
          <p:cNvSpPr>
            <a:spLocks noGrp="1"/>
          </p:cNvSpPr>
          <p:nvPr>
            <p:ph type="body" sz="quarter" idx="48" hasCustomPrompt="1"/>
          </p:nvPr>
        </p:nvSpPr>
        <p:spPr>
          <a:xfrm>
            <a:off x="6904573" y="4703383"/>
            <a:ext cx="2509233" cy="132220"/>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email.address@ipsos.com</a:t>
            </a:r>
          </a:p>
        </p:txBody>
      </p:sp>
      <p:sp>
        <p:nvSpPr>
          <p:cNvPr id="149" name="Espace réservé du texte 3"/>
          <p:cNvSpPr>
            <a:spLocks noGrp="1"/>
          </p:cNvSpPr>
          <p:nvPr>
            <p:ph type="body" sz="quarter" idx="49" hasCustomPrompt="1"/>
          </p:nvPr>
        </p:nvSpPr>
        <p:spPr>
          <a:xfrm>
            <a:off x="6904573" y="4983691"/>
            <a:ext cx="2509233" cy="15547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+xx xxx </a:t>
            </a:r>
            <a:r>
              <a:rPr lang="en-GB" sz="1467" dirty="0" err="1">
                <a:solidFill>
                  <a:schemeClr val="bg1"/>
                </a:solidFill>
              </a:rPr>
              <a:t>xxx</a:t>
            </a:r>
            <a:r>
              <a:rPr lang="en-GB" sz="1467" dirty="0">
                <a:solidFill>
                  <a:schemeClr val="bg1"/>
                </a:solidFill>
              </a:rPr>
              <a:t> </a:t>
            </a:r>
            <a:r>
              <a:rPr lang="en-GB" sz="1467" dirty="0" err="1">
                <a:solidFill>
                  <a:schemeClr val="bg1"/>
                </a:solidFill>
              </a:rPr>
              <a:t>xxxx</a:t>
            </a:r>
            <a:endParaRPr lang="en-GB" sz="1467" dirty="0">
              <a:solidFill>
                <a:schemeClr val="bg1"/>
              </a:solidFill>
            </a:endParaRPr>
          </a:p>
        </p:txBody>
      </p:sp>
      <p:grpSp>
        <p:nvGrpSpPr>
          <p:cNvPr id="150" name="Group 153"/>
          <p:cNvGrpSpPr>
            <a:grpSpLocks noChangeAspect="1"/>
          </p:cNvGrpSpPr>
          <p:nvPr userDrawn="1"/>
        </p:nvGrpSpPr>
        <p:grpSpPr bwMode="black">
          <a:xfrm>
            <a:off x="3238891" y="4716083"/>
            <a:ext cx="179279" cy="119520"/>
            <a:chOff x="-6357938" y="3122613"/>
            <a:chExt cx="1104900" cy="736600"/>
          </a:xfrm>
          <a:solidFill>
            <a:schemeClr val="bg1"/>
          </a:solidFill>
        </p:grpSpPr>
        <p:sp>
          <p:nvSpPr>
            <p:cNvPr id="151"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52"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53"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54"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grpSp>
        <p:nvGrpSpPr>
          <p:cNvPr id="155" name="Group 35"/>
          <p:cNvGrpSpPr>
            <a:grpSpLocks noChangeAspect="1"/>
          </p:cNvGrpSpPr>
          <p:nvPr userDrawn="1"/>
        </p:nvGrpSpPr>
        <p:grpSpPr bwMode="black">
          <a:xfrm flipH="1">
            <a:off x="3245869" y="4953616"/>
            <a:ext cx="169056" cy="198251"/>
            <a:chOff x="8553450" y="4149725"/>
            <a:chExt cx="790575" cy="927100"/>
          </a:xfrm>
          <a:solidFill>
            <a:schemeClr val="bg1"/>
          </a:solidFill>
        </p:grpSpPr>
        <p:sp>
          <p:nvSpPr>
            <p:cNvPr id="156"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57"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58"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59"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grpSp>
        <p:nvGrpSpPr>
          <p:cNvPr id="160" name="Group 153"/>
          <p:cNvGrpSpPr>
            <a:grpSpLocks noChangeAspect="1"/>
          </p:cNvGrpSpPr>
          <p:nvPr userDrawn="1"/>
        </p:nvGrpSpPr>
        <p:grpSpPr bwMode="black">
          <a:xfrm>
            <a:off x="6612149" y="4716083"/>
            <a:ext cx="179279" cy="119520"/>
            <a:chOff x="-6357938" y="3122613"/>
            <a:chExt cx="1104900" cy="736600"/>
          </a:xfrm>
          <a:solidFill>
            <a:schemeClr val="bg1"/>
          </a:solidFill>
        </p:grpSpPr>
        <p:sp>
          <p:nvSpPr>
            <p:cNvPr id="161"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62"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63"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64"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grpSp>
        <p:nvGrpSpPr>
          <p:cNvPr id="165" name="Group 58"/>
          <p:cNvGrpSpPr>
            <a:grpSpLocks noChangeAspect="1"/>
          </p:cNvGrpSpPr>
          <p:nvPr userDrawn="1"/>
        </p:nvGrpSpPr>
        <p:grpSpPr bwMode="black">
          <a:xfrm flipH="1">
            <a:off x="6619127" y="4953616"/>
            <a:ext cx="169056" cy="198251"/>
            <a:chOff x="8553450" y="4149725"/>
            <a:chExt cx="790575" cy="927100"/>
          </a:xfrm>
          <a:solidFill>
            <a:schemeClr val="bg1"/>
          </a:solidFill>
        </p:grpSpPr>
        <p:sp>
          <p:nvSpPr>
            <p:cNvPr id="166"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67"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68"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sp>
          <p:nvSpPr>
            <p:cNvPr id="169"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sz="2400"/>
            </a:p>
          </p:txBody>
        </p:sp>
      </p:grpSp>
      <p:sp>
        <p:nvSpPr>
          <p:cNvPr id="170" name="Picture Placeholder 5"/>
          <p:cNvSpPr>
            <a:spLocks noGrp="1"/>
          </p:cNvSpPr>
          <p:nvPr>
            <p:ph type="pic" sz="quarter" idx="50"/>
          </p:nvPr>
        </p:nvSpPr>
        <p:spPr>
          <a:xfrm>
            <a:off x="6941149" y="1746030"/>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sp>
        <p:nvSpPr>
          <p:cNvPr id="171" name="Picture Placeholder 5"/>
          <p:cNvSpPr>
            <a:spLocks noGrp="1"/>
          </p:cNvSpPr>
          <p:nvPr>
            <p:ph type="pic" sz="quarter" idx="51"/>
          </p:nvPr>
        </p:nvSpPr>
        <p:spPr>
          <a:xfrm>
            <a:off x="3642054" y="1746030"/>
            <a:ext cx="1615017" cy="161290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p:spPr>
        <p:txBody>
          <a:bodyPr/>
          <a:lstStyle>
            <a:lvl1pPr algn="ctr">
              <a:defRPr sz="1600" b="1">
                <a:solidFill>
                  <a:schemeClr val="bg1"/>
                </a:solidFill>
              </a:defRPr>
            </a:lvl1pPr>
          </a:lstStyle>
          <a:p>
            <a:r>
              <a:rPr lang="fr-FR"/>
              <a:t>Cliquez sur l'icône pour ajouter une image</a:t>
            </a:r>
            <a:endParaRPr lang="en-GB" dirty="0"/>
          </a:p>
        </p:txBody>
      </p:sp>
      <p:cxnSp>
        <p:nvCxnSpPr>
          <p:cNvPr id="172" name="Straight Connector 27"/>
          <p:cNvCxnSpPr/>
          <p:nvPr userDrawn="1"/>
        </p:nvCxnSpPr>
        <p:spPr>
          <a:xfrm>
            <a:off x="7736919" y="2847085"/>
            <a:ext cx="0" cy="896471"/>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cxnSp>
        <p:nvCxnSpPr>
          <p:cNvPr id="173" name="Straight Connector 28"/>
          <p:cNvCxnSpPr/>
          <p:nvPr userDrawn="1"/>
        </p:nvCxnSpPr>
        <p:spPr>
          <a:xfrm>
            <a:off x="4444407" y="2847085"/>
            <a:ext cx="0" cy="896471"/>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cxnSp>
        <p:nvCxnSpPr>
          <p:cNvPr id="174" name="Straight Connector 21"/>
          <p:cNvCxnSpPr/>
          <p:nvPr userDrawn="1"/>
        </p:nvCxnSpPr>
        <p:spPr>
          <a:xfrm>
            <a:off x="6569737" y="3743555"/>
            <a:ext cx="2388512"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175" name="Espace réservé du texte 3"/>
          <p:cNvSpPr>
            <a:spLocks noGrp="1"/>
          </p:cNvSpPr>
          <p:nvPr>
            <p:ph type="body" sz="quarter" idx="52" hasCustomPrompt="1"/>
          </p:nvPr>
        </p:nvSpPr>
        <p:spPr>
          <a:xfrm>
            <a:off x="6569738" y="4233484"/>
            <a:ext cx="2509233" cy="300417"/>
          </a:xfrm>
        </p:spPr>
        <p:txBody>
          <a:bodyPr/>
          <a:lstStyle>
            <a:lvl1pPr marL="6351" indent="0">
              <a:lnSpc>
                <a:spcPts val="1333"/>
              </a:lnSpc>
              <a:buFont typeface="Arial" panose="020B0604020202020204" pitchFamily="34" charset="0"/>
              <a:buNone/>
              <a:defRPr sz="1467" cap="none" baseline="0">
                <a:solidFill>
                  <a:schemeClr val="bg1"/>
                </a:solidFill>
              </a:defRPr>
            </a:lvl1pPr>
          </a:lstStyle>
          <a:p>
            <a:pPr marL="4763"/>
            <a:r>
              <a:rPr lang="en-GB" sz="1467" dirty="0">
                <a:solidFill>
                  <a:schemeClr val="bg1"/>
                </a:solidFill>
              </a:rPr>
              <a:t>Title</a:t>
            </a:r>
          </a:p>
        </p:txBody>
      </p:sp>
      <p:sp>
        <p:nvSpPr>
          <p:cNvPr id="176" name="Espace réservé du texte 6"/>
          <p:cNvSpPr>
            <a:spLocks noGrp="1"/>
          </p:cNvSpPr>
          <p:nvPr>
            <p:ph type="body" sz="quarter" idx="53" hasCustomPrompt="1"/>
          </p:nvPr>
        </p:nvSpPr>
        <p:spPr>
          <a:xfrm>
            <a:off x="6569738" y="3819536"/>
            <a:ext cx="2694577" cy="413947"/>
          </a:xfrm>
        </p:spPr>
        <p:txBody>
          <a:bodyPr/>
          <a:lstStyle>
            <a:lvl1pPr>
              <a:defRPr sz="1867" b="1" cap="none">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First Last </a:t>
            </a:r>
            <a:r>
              <a:rPr lang="fr-FR" dirty="0" err="1"/>
              <a:t>name</a:t>
            </a:r>
            <a:endParaRPr lang="fr-FR" dirty="0"/>
          </a:p>
        </p:txBody>
      </p:sp>
    </p:spTree>
    <p:extLst>
      <p:ext uri="{BB962C8B-B14F-4D97-AF65-F5344CB8AC3E}">
        <p14:creationId xmlns:p14="http://schemas.microsoft.com/office/powerpoint/2010/main" val="380800962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Options_FR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44" name="Espace réservé du texte 43"/>
          <p:cNvSpPr>
            <a:spLocks noGrp="1"/>
          </p:cNvSpPr>
          <p:nvPr>
            <p:ph type="body" sz="quarter" idx="14" hasCustomPrompt="1"/>
          </p:nvPr>
        </p:nvSpPr>
        <p:spPr>
          <a:xfrm>
            <a:off x="396889" y="4622800"/>
            <a:ext cx="2599247" cy="711200"/>
          </a:xfrm>
        </p:spPr>
        <p:txBody>
          <a:bodyPr/>
          <a:lstStyle>
            <a:lvl1pPr algn="ctr">
              <a:defRPr sz="1867" b="1">
                <a:solidFill>
                  <a:schemeClr val="accent6"/>
                </a:solidFill>
              </a:defRPr>
            </a:lvl1pPr>
            <a:lvl2pPr algn="ctr">
              <a:defRPr sz="1867" b="1"/>
            </a:lvl2pPr>
            <a:lvl3pPr algn="ctr">
              <a:defRPr sz="1867" b="1"/>
            </a:lvl3pPr>
            <a:lvl4pPr algn="ctr">
              <a:defRPr sz="1867" b="1"/>
            </a:lvl4pPr>
            <a:lvl5pPr algn="ctr">
              <a:defRPr sz="1867" b="1"/>
            </a:lvl5pPr>
          </a:lstStyle>
          <a:p>
            <a:r>
              <a:rPr lang="en-US" noProof="1"/>
              <a:t>LIBELLÉ DE LA PARTIE  1</a:t>
            </a:r>
            <a:endParaRPr lang="da-DK" dirty="0"/>
          </a:p>
        </p:txBody>
      </p:sp>
      <p:sp>
        <p:nvSpPr>
          <p:cNvPr id="45" name="Espace réservé du texte 43"/>
          <p:cNvSpPr>
            <a:spLocks noGrp="1"/>
          </p:cNvSpPr>
          <p:nvPr>
            <p:ph type="body" sz="quarter" idx="15" hasCustomPrompt="1"/>
          </p:nvPr>
        </p:nvSpPr>
        <p:spPr>
          <a:xfrm>
            <a:off x="3309838" y="4622800"/>
            <a:ext cx="2599247" cy="711200"/>
          </a:xfrm>
        </p:spPr>
        <p:txBody>
          <a:bodyPr/>
          <a:lstStyle>
            <a:lvl1pPr algn="ctr">
              <a:defRPr sz="1867" b="1">
                <a:solidFill>
                  <a:schemeClr val="accent1"/>
                </a:solidFill>
              </a:defRPr>
            </a:lvl1pPr>
            <a:lvl2pPr algn="ctr">
              <a:defRPr sz="1867" b="1"/>
            </a:lvl2pPr>
            <a:lvl3pPr algn="ctr">
              <a:defRPr sz="1867" b="1"/>
            </a:lvl3pPr>
            <a:lvl4pPr algn="ctr">
              <a:defRPr sz="1867" b="1"/>
            </a:lvl4pPr>
            <a:lvl5pPr algn="ctr">
              <a:defRPr sz="1867" b="1"/>
            </a:lvl5pPr>
          </a:lstStyle>
          <a:p>
            <a:r>
              <a:rPr lang="en-US" noProof="1"/>
              <a:t>LIBELLÉ DE LA PARTIE  2</a:t>
            </a:r>
            <a:endParaRPr lang="da-DK" dirty="0"/>
          </a:p>
        </p:txBody>
      </p:sp>
      <p:sp>
        <p:nvSpPr>
          <p:cNvPr id="46" name="Espace réservé du texte 43"/>
          <p:cNvSpPr>
            <a:spLocks noGrp="1"/>
          </p:cNvSpPr>
          <p:nvPr>
            <p:ph type="body" sz="quarter" idx="16" hasCustomPrompt="1"/>
          </p:nvPr>
        </p:nvSpPr>
        <p:spPr>
          <a:xfrm>
            <a:off x="6284598" y="4622800"/>
            <a:ext cx="2599247" cy="711200"/>
          </a:xfrm>
        </p:spPr>
        <p:txBody>
          <a:bodyPr/>
          <a:lstStyle>
            <a:lvl1pPr algn="ctr">
              <a:defRPr sz="1867" b="1">
                <a:solidFill>
                  <a:schemeClr val="accent2"/>
                </a:solidFill>
              </a:defRPr>
            </a:lvl1pPr>
            <a:lvl2pPr algn="ctr">
              <a:defRPr sz="1867" b="1"/>
            </a:lvl2pPr>
            <a:lvl3pPr algn="ctr">
              <a:defRPr sz="1867" b="1"/>
            </a:lvl3pPr>
            <a:lvl4pPr algn="ctr">
              <a:defRPr sz="1867" b="1"/>
            </a:lvl4pPr>
            <a:lvl5pPr algn="ctr">
              <a:defRPr sz="1867" b="1"/>
            </a:lvl5pPr>
          </a:lstStyle>
          <a:p>
            <a:r>
              <a:rPr lang="en-US" noProof="1"/>
              <a:t>LIBELLÉ DE LA PARTIE  3</a:t>
            </a:r>
            <a:endParaRPr lang="da-DK" dirty="0"/>
          </a:p>
        </p:txBody>
      </p:sp>
      <p:sp>
        <p:nvSpPr>
          <p:cNvPr id="47" name="Espace réservé du texte 43"/>
          <p:cNvSpPr>
            <a:spLocks noGrp="1"/>
          </p:cNvSpPr>
          <p:nvPr>
            <p:ph type="body" sz="quarter" idx="17" hasCustomPrompt="1"/>
          </p:nvPr>
        </p:nvSpPr>
        <p:spPr>
          <a:xfrm>
            <a:off x="9174634" y="4622800"/>
            <a:ext cx="2599247" cy="711200"/>
          </a:xfrm>
        </p:spPr>
        <p:txBody>
          <a:bodyPr/>
          <a:lstStyle>
            <a:lvl1pPr algn="ctr">
              <a:defRPr sz="1867" b="1">
                <a:solidFill>
                  <a:schemeClr val="accent3"/>
                </a:solidFill>
              </a:defRPr>
            </a:lvl1pPr>
            <a:lvl2pPr algn="ctr">
              <a:defRPr sz="1867" b="1"/>
            </a:lvl2pPr>
            <a:lvl3pPr algn="ctr">
              <a:defRPr sz="1867" b="1"/>
            </a:lvl3pPr>
            <a:lvl4pPr algn="ctr">
              <a:defRPr sz="1867" b="1"/>
            </a:lvl4pPr>
            <a:lvl5pPr algn="ctr">
              <a:defRPr sz="1867" b="1"/>
            </a:lvl5pPr>
          </a:lstStyle>
          <a:p>
            <a:r>
              <a:rPr lang="en-US" noProof="1"/>
              <a:t>LIBELLÉ DE LA PARTIE  4</a:t>
            </a:r>
            <a:endParaRPr lang="da-DK" dirty="0"/>
          </a:p>
        </p:txBody>
      </p:sp>
      <p:sp>
        <p:nvSpPr>
          <p:cNvPr id="4" name="Espace réservé du texte 3"/>
          <p:cNvSpPr>
            <a:spLocks noGrp="1"/>
          </p:cNvSpPr>
          <p:nvPr>
            <p:ph type="body" sz="quarter" idx="18" hasCustomPrompt="1"/>
          </p:nvPr>
        </p:nvSpPr>
        <p:spPr>
          <a:xfrm>
            <a:off x="404284" y="5410200"/>
            <a:ext cx="2600128" cy="685800"/>
          </a:xfrm>
        </p:spPr>
        <p:txBody>
          <a:bodyPr/>
          <a:lstStyle>
            <a:lvl1pPr marL="228594" indent="-228594">
              <a:lnSpc>
                <a:spcPts val="1333"/>
              </a:lnSpc>
              <a:buFont typeface="Arial" panose="020B0604020202020204" pitchFamily="34" charset="0"/>
              <a:buChar char="•"/>
              <a:defRPr sz="1467" cap="none" baseline="0">
                <a:solidFill>
                  <a:schemeClr val="bg2"/>
                </a:solidFill>
              </a:defRPr>
            </a:lvl1pPr>
          </a:lstStyle>
          <a:p>
            <a:pPr lvl="0"/>
            <a:r>
              <a:rPr lang="fr-FR" dirty="0"/>
              <a:t>Cliquez pour ajouter du texte</a:t>
            </a:r>
          </a:p>
        </p:txBody>
      </p:sp>
      <p:sp>
        <p:nvSpPr>
          <p:cNvPr id="53" name="Espace réservé du texte 3"/>
          <p:cNvSpPr>
            <a:spLocks noGrp="1"/>
          </p:cNvSpPr>
          <p:nvPr>
            <p:ph type="body" sz="quarter" idx="19" hasCustomPrompt="1"/>
          </p:nvPr>
        </p:nvSpPr>
        <p:spPr>
          <a:xfrm>
            <a:off x="3308956" y="5410200"/>
            <a:ext cx="2600128" cy="685800"/>
          </a:xfrm>
        </p:spPr>
        <p:txBody>
          <a:bodyPr/>
          <a:lstStyle>
            <a:lvl1pPr marL="228594" indent="-228594">
              <a:lnSpc>
                <a:spcPts val="1333"/>
              </a:lnSpc>
              <a:buFont typeface="Arial" panose="020B0604020202020204" pitchFamily="34" charset="0"/>
              <a:buChar char="•"/>
              <a:defRPr sz="1467" cap="none" baseline="0">
                <a:solidFill>
                  <a:schemeClr val="bg2"/>
                </a:solidFill>
              </a:defRPr>
            </a:lvl1pPr>
          </a:lstStyle>
          <a:p>
            <a:pPr lvl="0"/>
            <a:r>
              <a:rPr lang="fr-FR" dirty="0"/>
              <a:t>Cliquez pour ajouter du texte</a:t>
            </a:r>
          </a:p>
        </p:txBody>
      </p:sp>
      <p:sp>
        <p:nvSpPr>
          <p:cNvPr id="54" name="Espace réservé du texte 3"/>
          <p:cNvSpPr>
            <a:spLocks noGrp="1"/>
          </p:cNvSpPr>
          <p:nvPr>
            <p:ph type="body" sz="quarter" idx="20" hasCustomPrompt="1"/>
          </p:nvPr>
        </p:nvSpPr>
        <p:spPr>
          <a:xfrm>
            <a:off x="6303103" y="5410200"/>
            <a:ext cx="2600128" cy="685800"/>
          </a:xfrm>
        </p:spPr>
        <p:txBody>
          <a:bodyPr/>
          <a:lstStyle>
            <a:lvl1pPr marL="228594" indent="-228594">
              <a:lnSpc>
                <a:spcPts val="1333"/>
              </a:lnSpc>
              <a:buFont typeface="Arial" panose="020B0604020202020204" pitchFamily="34" charset="0"/>
              <a:buChar char="•"/>
              <a:defRPr sz="1467" cap="none" baseline="0">
                <a:solidFill>
                  <a:schemeClr val="bg2"/>
                </a:solidFill>
              </a:defRPr>
            </a:lvl1pPr>
          </a:lstStyle>
          <a:p>
            <a:pPr lvl="0"/>
            <a:r>
              <a:rPr lang="fr-FR" dirty="0"/>
              <a:t>Cliquez pour ajouter du texte</a:t>
            </a:r>
          </a:p>
        </p:txBody>
      </p:sp>
      <p:sp>
        <p:nvSpPr>
          <p:cNvPr id="55" name="Espace réservé du texte 3"/>
          <p:cNvSpPr>
            <a:spLocks noGrp="1"/>
          </p:cNvSpPr>
          <p:nvPr>
            <p:ph type="body" sz="quarter" idx="21" hasCustomPrompt="1"/>
          </p:nvPr>
        </p:nvSpPr>
        <p:spPr>
          <a:xfrm>
            <a:off x="9173752" y="5410200"/>
            <a:ext cx="2600128" cy="685800"/>
          </a:xfrm>
        </p:spPr>
        <p:txBody>
          <a:bodyPr/>
          <a:lstStyle>
            <a:lvl1pPr marL="228594" indent="-228594">
              <a:lnSpc>
                <a:spcPts val="1333"/>
              </a:lnSpc>
              <a:buFont typeface="Arial" panose="020B0604020202020204" pitchFamily="34" charset="0"/>
              <a:buChar char="•"/>
              <a:defRPr sz="1467" cap="none" baseline="0">
                <a:solidFill>
                  <a:schemeClr val="bg2"/>
                </a:solidFill>
              </a:defRPr>
            </a:lvl1pPr>
          </a:lstStyle>
          <a:p>
            <a:pPr lvl="0"/>
            <a:r>
              <a:rPr lang="fr-FR" dirty="0"/>
              <a:t>Cliquez pour ajouter du texte</a:t>
            </a:r>
          </a:p>
        </p:txBody>
      </p:sp>
      <p:sp>
        <p:nvSpPr>
          <p:cNvPr id="32" name="Text Placeholder 4"/>
          <p:cNvSpPr>
            <a:spLocks noGrp="1"/>
          </p:cNvSpPr>
          <p:nvPr>
            <p:ph type="body" sz="quarter" idx="22" hasCustomPrompt="1"/>
          </p:nvPr>
        </p:nvSpPr>
        <p:spPr>
          <a:xfrm>
            <a:off x="311151" y="1865606"/>
            <a:ext cx="11051116" cy="890295"/>
          </a:xfrm>
        </p:spPr>
        <p:txBody>
          <a:bodyPr/>
          <a:lstStyle>
            <a:lvl1pPr marL="234945" indent="-234945">
              <a:lnSpc>
                <a:spcPct val="100000"/>
              </a:lnSpc>
              <a:spcBef>
                <a:spcPts val="400"/>
              </a:spcBef>
              <a:spcAft>
                <a:spcPts val="400"/>
              </a:spcAft>
              <a:buFont typeface="Arial" panose="020B0604020202020204" pitchFamily="34" charset="0"/>
              <a:buChar char="•"/>
              <a:defRPr sz="1867" cap="none"/>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9165037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xt Options_FR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32" name="Text Placeholder 4"/>
          <p:cNvSpPr>
            <a:spLocks noGrp="1"/>
          </p:cNvSpPr>
          <p:nvPr>
            <p:ph type="body" sz="quarter" idx="22" hasCustomPrompt="1"/>
          </p:nvPr>
        </p:nvSpPr>
        <p:spPr>
          <a:xfrm>
            <a:off x="311151" y="1865606"/>
            <a:ext cx="11051116" cy="890295"/>
          </a:xfrm>
        </p:spPr>
        <p:txBody>
          <a:bodyPr/>
          <a:lstStyle>
            <a:lvl1pPr marL="234945" indent="-234945">
              <a:lnSpc>
                <a:spcPct val="100000"/>
              </a:lnSpc>
              <a:spcBef>
                <a:spcPts val="400"/>
              </a:spcBef>
              <a:spcAft>
                <a:spcPts val="400"/>
              </a:spcAft>
              <a:buFont typeface="Arial" panose="020B0604020202020204" pitchFamily="34" charset="0"/>
              <a:buChar char="•"/>
              <a:defRPr sz="1867" cap="none"/>
            </a:lvl1pPr>
            <a:lvl2pPr marL="634984" indent="-222245">
              <a:lnSpc>
                <a:spcPct val="100000"/>
              </a:lnSpc>
              <a:spcBef>
                <a:spcPts val="400"/>
              </a:spcBef>
              <a:spcAft>
                <a:spcPts val="400"/>
              </a:spcAft>
              <a:buFont typeface="Arial" panose="020B0604020202020204" pitchFamily="34" charset="0"/>
              <a:buChar char="–"/>
              <a:tabLst/>
              <a:defRPr sz="1867"/>
            </a:lvl2pPr>
            <a:lvl3pPr marL="922844" indent="-237061">
              <a:lnSpc>
                <a:spcPct val="100000"/>
              </a:lnSpc>
              <a:spcBef>
                <a:spcPts val="400"/>
              </a:spcBef>
              <a:spcAft>
                <a:spcPts val="400"/>
              </a:spcAft>
              <a:buSzPct val="85000"/>
              <a:buFont typeface="Arial" panose="020B0604020202020204" pitchFamily="34" charset="0"/>
              <a:buChar char="•"/>
              <a:defRPr sz="1867"/>
            </a:lvl3pPr>
            <a:lvl5pPr marL="1291134" indent="-232828">
              <a:lnSpc>
                <a:spcPct val="100000"/>
              </a:lnSpc>
              <a:spcBef>
                <a:spcPts val="400"/>
              </a:spcBef>
              <a:spcAft>
                <a:spcPts val="400"/>
              </a:spcAft>
              <a:buSzPct val="85000"/>
              <a:buFont typeface="Arial" panose="020B0604020202020204" pitchFamily="34" charset="0"/>
              <a:buChar char="-"/>
              <a:defRPr sz="1867"/>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21"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2"/>
                </a:solidFill>
              </a:defRPr>
            </a:lvl1pPr>
          </a:lstStyle>
          <a:p>
            <a:pPr>
              <a:lnSpc>
                <a:spcPct val="95000"/>
              </a:lnSpc>
              <a:spcBef>
                <a:spcPts val="272"/>
              </a:spcBef>
            </a:pPr>
            <a:r>
              <a:rPr lang="fr-FR"/>
              <a:t>©Ipsos – Nom du document – Pour Nom du client</a:t>
            </a:r>
            <a:endParaRPr lang="fr-FR" dirty="0"/>
          </a:p>
        </p:txBody>
      </p:sp>
      <p:sp>
        <p:nvSpPr>
          <p:cNvPr id="6" name="Espace réservé du texte 43"/>
          <p:cNvSpPr>
            <a:spLocks noGrp="1"/>
          </p:cNvSpPr>
          <p:nvPr>
            <p:ph type="body" sz="quarter" idx="14" hasCustomPrompt="1"/>
          </p:nvPr>
        </p:nvSpPr>
        <p:spPr>
          <a:xfrm>
            <a:off x="2462922" y="3575661"/>
            <a:ext cx="2599247" cy="711200"/>
          </a:xfrm>
        </p:spPr>
        <p:txBody>
          <a:bodyPr/>
          <a:lstStyle>
            <a:lvl1pPr algn="ctr">
              <a:defRPr sz="1867" b="1">
                <a:solidFill>
                  <a:schemeClr val="accent6"/>
                </a:solidFill>
              </a:defRPr>
            </a:lvl1pPr>
            <a:lvl2pPr algn="ctr">
              <a:defRPr sz="1867" b="1"/>
            </a:lvl2pPr>
            <a:lvl3pPr algn="ctr">
              <a:defRPr sz="1867" b="1"/>
            </a:lvl3pPr>
            <a:lvl4pPr algn="ctr">
              <a:defRPr sz="1867" b="1"/>
            </a:lvl4pPr>
            <a:lvl5pPr algn="ctr">
              <a:defRPr sz="1867" b="1"/>
            </a:lvl5pPr>
          </a:lstStyle>
          <a:p>
            <a:r>
              <a:rPr lang="en-US" noProof="1"/>
              <a:t>LIBELLÉ DE LA PARTIE  1</a:t>
            </a:r>
            <a:endParaRPr lang="da-DK" dirty="0"/>
          </a:p>
        </p:txBody>
      </p:sp>
      <p:sp>
        <p:nvSpPr>
          <p:cNvPr id="7" name="Espace réservé du texte 43"/>
          <p:cNvSpPr>
            <a:spLocks noGrp="1"/>
          </p:cNvSpPr>
          <p:nvPr>
            <p:ph type="body" sz="quarter" idx="23" hasCustomPrompt="1"/>
          </p:nvPr>
        </p:nvSpPr>
        <p:spPr>
          <a:xfrm>
            <a:off x="7522401" y="3583723"/>
            <a:ext cx="2599247" cy="711200"/>
          </a:xfrm>
        </p:spPr>
        <p:txBody>
          <a:bodyPr/>
          <a:lstStyle>
            <a:lvl1pPr algn="ctr">
              <a:defRPr sz="1867" b="1">
                <a:solidFill>
                  <a:schemeClr val="accent1"/>
                </a:solidFill>
              </a:defRPr>
            </a:lvl1pPr>
            <a:lvl2pPr algn="ctr">
              <a:defRPr sz="1867" b="1"/>
            </a:lvl2pPr>
            <a:lvl3pPr algn="ctr">
              <a:defRPr sz="1867" b="1"/>
            </a:lvl3pPr>
            <a:lvl4pPr algn="ctr">
              <a:defRPr sz="1867" b="1"/>
            </a:lvl4pPr>
            <a:lvl5pPr algn="ctr">
              <a:defRPr sz="1867" b="1"/>
            </a:lvl5pPr>
          </a:lstStyle>
          <a:p>
            <a:r>
              <a:rPr lang="en-US" noProof="1"/>
              <a:t>LIBELLÉ DE LA PARTIE  2</a:t>
            </a:r>
            <a:endParaRPr lang="da-DK" dirty="0"/>
          </a:p>
        </p:txBody>
      </p:sp>
      <p:sp>
        <p:nvSpPr>
          <p:cNvPr id="9" name="Espace réservé du texte 43"/>
          <p:cNvSpPr>
            <a:spLocks noGrp="1"/>
          </p:cNvSpPr>
          <p:nvPr>
            <p:ph type="body" sz="quarter" idx="16" hasCustomPrompt="1"/>
          </p:nvPr>
        </p:nvSpPr>
        <p:spPr>
          <a:xfrm>
            <a:off x="2463567" y="4864383"/>
            <a:ext cx="2599247" cy="711200"/>
          </a:xfrm>
        </p:spPr>
        <p:txBody>
          <a:bodyPr/>
          <a:lstStyle>
            <a:lvl1pPr algn="ctr">
              <a:defRPr sz="1867" b="1">
                <a:solidFill>
                  <a:schemeClr val="accent2"/>
                </a:solidFill>
              </a:defRPr>
            </a:lvl1pPr>
            <a:lvl2pPr algn="ctr">
              <a:defRPr sz="1867" b="1"/>
            </a:lvl2pPr>
            <a:lvl3pPr algn="ctr">
              <a:defRPr sz="1867" b="1"/>
            </a:lvl3pPr>
            <a:lvl4pPr algn="ctr">
              <a:defRPr sz="1867" b="1"/>
            </a:lvl4pPr>
            <a:lvl5pPr algn="ctr">
              <a:defRPr sz="1867" b="1"/>
            </a:lvl5pPr>
          </a:lstStyle>
          <a:p>
            <a:r>
              <a:rPr lang="en-US" noProof="1"/>
              <a:t>LIBELLÉ DE LA PARTIE  3</a:t>
            </a:r>
            <a:endParaRPr lang="da-DK" dirty="0"/>
          </a:p>
        </p:txBody>
      </p:sp>
      <p:sp>
        <p:nvSpPr>
          <p:cNvPr id="10" name="Espace réservé du texte 43"/>
          <p:cNvSpPr>
            <a:spLocks noGrp="1"/>
          </p:cNvSpPr>
          <p:nvPr>
            <p:ph type="body" sz="quarter" idx="17" hasCustomPrompt="1"/>
          </p:nvPr>
        </p:nvSpPr>
        <p:spPr>
          <a:xfrm>
            <a:off x="7522401" y="4865195"/>
            <a:ext cx="2599247" cy="711200"/>
          </a:xfrm>
        </p:spPr>
        <p:txBody>
          <a:bodyPr/>
          <a:lstStyle>
            <a:lvl1pPr algn="ctr">
              <a:defRPr sz="1867" b="1">
                <a:solidFill>
                  <a:schemeClr val="accent3"/>
                </a:solidFill>
              </a:defRPr>
            </a:lvl1pPr>
            <a:lvl2pPr algn="ctr">
              <a:defRPr sz="1867" b="1"/>
            </a:lvl2pPr>
            <a:lvl3pPr algn="ctr">
              <a:defRPr sz="1867" b="1"/>
            </a:lvl3pPr>
            <a:lvl4pPr algn="ctr">
              <a:defRPr sz="1867" b="1"/>
            </a:lvl4pPr>
            <a:lvl5pPr algn="ctr">
              <a:defRPr sz="1867" b="1"/>
            </a:lvl5pPr>
          </a:lstStyle>
          <a:p>
            <a:r>
              <a:rPr lang="en-US" noProof="1"/>
              <a:t>LIBELLÉ DE LA PARTIE  4</a:t>
            </a:r>
            <a:endParaRPr lang="da-DK" dirty="0"/>
          </a:p>
        </p:txBody>
      </p:sp>
    </p:spTree>
    <p:extLst>
      <p:ext uri="{BB962C8B-B14F-4D97-AF65-F5344CB8AC3E}">
        <p14:creationId xmlns:p14="http://schemas.microsoft.com/office/powerpoint/2010/main" val="1046159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9077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a:p>
            <a:pPr lvl="0"/>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64395861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Options_FR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309836" y="331098"/>
            <a:ext cx="8967721" cy="590215"/>
          </a:xfrm>
        </p:spPr>
        <p:txBody>
          <a:bodyPr anchor="b">
            <a:normAutofit/>
          </a:bodyPr>
          <a:lstStyle>
            <a:lvl1pPr marL="0" indent="0">
              <a:buNone/>
              <a:defRPr sz="2533" b="0">
                <a:solidFill>
                  <a:schemeClr val="bg2"/>
                </a:solidFill>
              </a:defRPr>
            </a:lvl1pPr>
          </a:lstStyle>
          <a:p>
            <a:pPr lvl="0"/>
            <a:r>
              <a:rPr lang="en-US" dirty="0"/>
              <a:t>CLICK TO ADD TAG LINE OR BEGINNING OF TITLE</a:t>
            </a:r>
            <a:endParaRPr lang="en-GB" dirty="0"/>
          </a:p>
        </p:txBody>
      </p:sp>
      <p:sp>
        <p:nvSpPr>
          <p:cNvPr id="4" name="Espace réservé du texte 3"/>
          <p:cNvSpPr>
            <a:spLocks noGrp="1"/>
          </p:cNvSpPr>
          <p:nvPr>
            <p:ph type="body" sz="quarter" idx="18" hasCustomPrompt="1"/>
          </p:nvPr>
        </p:nvSpPr>
        <p:spPr>
          <a:xfrm>
            <a:off x="455084" y="3581400"/>
            <a:ext cx="2600128" cy="6858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3" name="Espace réservé du texte 3"/>
          <p:cNvSpPr>
            <a:spLocks noGrp="1"/>
          </p:cNvSpPr>
          <p:nvPr>
            <p:ph type="body" sz="quarter" idx="19" hasCustomPrompt="1"/>
          </p:nvPr>
        </p:nvSpPr>
        <p:spPr>
          <a:xfrm>
            <a:off x="3270856" y="3581400"/>
            <a:ext cx="2600128" cy="6858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4" name="Espace réservé du texte 3"/>
          <p:cNvSpPr>
            <a:spLocks noGrp="1"/>
          </p:cNvSpPr>
          <p:nvPr>
            <p:ph type="body" sz="quarter" idx="20" hasCustomPrompt="1"/>
          </p:nvPr>
        </p:nvSpPr>
        <p:spPr>
          <a:xfrm>
            <a:off x="6061803" y="3581400"/>
            <a:ext cx="2600128" cy="6858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5" name="Espace réservé du texte 3"/>
          <p:cNvSpPr>
            <a:spLocks noGrp="1"/>
          </p:cNvSpPr>
          <p:nvPr>
            <p:ph type="body" sz="quarter" idx="21" hasCustomPrompt="1"/>
          </p:nvPr>
        </p:nvSpPr>
        <p:spPr>
          <a:xfrm>
            <a:off x="8868952" y="3581400"/>
            <a:ext cx="2600128" cy="6858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0" name="Espace réservé du texte 3"/>
          <p:cNvSpPr>
            <a:spLocks noGrp="1"/>
          </p:cNvSpPr>
          <p:nvPr>
            <p:ph type="body" sz="quarter" idx="22" hasCustomPrompt="1"/>
          </p:nvPr>
        </p:nvSpPr>
        <p:spPr>
          <a:xfrm>
            <a:off x="455084" y="4851400"/>
            <a:ext cx="2600128" cy="6858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1" name="Espace réservé du texte 3"/>
          <p:cNvSpPr>
            <a:spLocks noGrp="1"/>
          </p:cNvSpPr>
          <p:nvPr>
            <p:ph type="body" sz="quarter" idx="23" hasCustomPrompt="1"/>
          </p:nvPr>
        </p:nvSpPr>
        <p:spPr>
          <a:xfrm>
            <a:off x="3270856" y="4851400"/>
            <a:ext cx="2600128" cy="6858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2" name="Espace réservé du texte 3"/>
          <p:cNvSpPr>
            <a:spLocks noGrp="1"/>
          </p:cNvSpPr>
          <p:nvPr>
            <p:ph type="body" sz="quarter" idx="24" hasCustomPrompt="1"/>
          </p:nvPr>
        </p:nvSpPr>
        <p:spPr>
          <a:xfrm>
            <a:off x="6061803" y="4851400"/>
            <a:ext cx="2600128" cy="6858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56" name="Espace réservé du texte 3"/>
          <p:cNvSpPr>
            <a:spLocks noGrp="1"/>
          </p:cNvSpPr>
          <p:nvPr>
            <p:ph type="body" sz="quarter" idx="25" hasCustomPrompt="1"/>
          </p:nvPr>
        </p:nvSpPr>
        <p:spPr>
          <a:xfrm>
            <a:off x="8868952" y="4851400"/>
            <a:ext cx="2600128" cy="685800"/>
          </a:xfrm>
        </p:spPr>
        <p:txBody>
          <a:bodyPr/>
          <a:lstStyle>
            <a:lvl1pPr marL="0" indent="0" algn="ctr">
              <a:lnSpc>
                <a:spcPts val="1333"/>
              </a:lnSpc>
              <a:buFont typeface="Arial" panose="020B0604020202020204" pitchFamily="34" charset="0"/>
              <a:buNone/>
              <a:defRPr sz="1467" cap="none" baseline="0">
                <a:solidFill>
                  <a:schemeClr val="bg2"/>
                </a:solidFill>
              </a:defRPr>
            </a:lvl1pPr>
          </a:lstStyle>
          <a:p>
            <a:pPr lvl="0"/>
            <a:r>
              <a:rPr lang="fr-FR" dirty="0"/>
              <a:t>Cliquez pour ajouter du texte</a:t>
            </a:r>
          </a:p>
        </p:txBody>
      </p:sp>
      <p:sp>
        <p:nvSpPr>
          <p:cNvPr id="12" name="Footer Placeholder 3"/>
          <p:cNvSpPr>
            <a:spLocks noGrp="1"/>
          </p:cNvSpPr>
          <p:nvPr>
            <p:ph type="ftr" sz="quarter" idx="15"/>
          </p:nvPr>
        </p:nvSpPr>
        <p:spPr>
          <a:xfrm>
            <a:off x="819167" y="6221081"/>
            <a:ext cx="4219216" cy="359320"/>
          </a:xfrm>
          <a:prstGeom prst="rect">
            <a:avLst/>
          </a:prstGeom>
        </p:spPr>
        <p:txBody>
          <a:bodyPr vert="horz" lIns="0" tIns="0" rIns="0" bIns="0" rtlCol="0" anchor="b">
            <a:normAutofit/>
          </a:bodyPr>
          <a:lstStyle>
            <a:lvl1pPr>
              <a:defRPr lang="en-GB" sz="1067" cap="none" baseline="0" smtClean="0">
                <a:solidFill>
                  <a:schemeClr val="bg2"/>
                </a:solidFill>
              </a:defRPr>
            </a:lvl1pPr>
          </a:lstStyle>
          <a:p>
            <a:pPr>
              <a:lnSpc>
                <a:spcPct val="95000"/>
              </a:lnSpc>
              <a:spcBef>
                <a:spcPts val="272"/>
              </a:spcBef>
            </a:pPr>
            <a:r>
              <a:rPr lang="fr-FR"/>
              <a:t>©Ipsos – Nom du document – Pour Nom du client</a:t>
            </a:r>
            <a:endParaRPr lang="fr-FR" dirty="0"/>
          </a:p>
        </p:txBody>
      </p:sp>
    </p:spTree>
    <p:extLst>
      <p:ext uri="{BB962C8B-B14F-4D97-AF65-F5344CB8AC3E}">
        <p14:creationId xmlns:p14="http://schemas.microsoft.com/office/powerpoint/2010/main" val="1934236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7064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955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639156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Tree>
    <p:extLst>
      <p:ext uri="{BB962C8B-B14F-4D97-AF65-F5344CB8AC3E}">
        <p14:creationId xmlns:p14="http://schemas.microsoft.com/office/powerpoint/2010/main" val="39964624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790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6"/>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526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8596"/>
            <a:ext cx="2311063"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‹N°›</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1" pos="248" userDrawn="1">
          <p15:clr>
            <a:srgbClr val="F26B43"/>
          </p15:clr>
        </p15:guide>
        <p15:guide id="2" pos="7425" userDrawn="1">
          <p15:clr>
            <a:srgbClr val="F26B43"/>
          </p15:clr>
        </p15:guide>
        <p15:guide id="3" orient="horz" pos="232" userDrawn="1">
          <p15:clr>
            <a:srgbClr val="F26B43"/>
          </p15:clr>
        </p15:guide>
        <p15:guide id="5" orient="horz" pos="1136" userDrawn="1">
          <p15:clr>
            <a:srgbClr val="F26B43"/>
          </p15:clr>
        </p15:guide>
        <p15:guide id="6" orient="horz" pos="3584" userDrawn="1">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695396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4" name="Text Placeholder 5">
            <a:extLst>
              <a:ext uri="{FF2B5EF4-FFF2-40B4-BE49-F238E27FC236}">
                <a16:creationId xmlns:a16="http://schemas.microsoft.com/office/drawing/2014/main" id="{CC22739F-880B-4A8D-A44A-FA27E469BBD5}"/>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74613006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27749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6"/>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1FFA1AA5-BD0A-4DA2-B673-FFA69DD82AB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68663468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6"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29168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4576552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69526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8" name="Text Placeholder 5">
            <a:extLst>
              <a:ext uri="{FF2B5EF4-FFF2-40B4-BE49-F238E27FC236}">
                <a16:creationId xmlns:a16="http://schemas.microsoft.com/office/drawing/2014/main" id="{6FF221F3-455A-4503-86BF-647C6BFB674A}"/>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20248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615579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Text Placeholder 5">
            <a:extLst>
              <a:ext uri="{FF2B5EF4-FFF2-40B4-BE49-F238E27FC236}">
                <a16:creationId xmlns:a16="http://schemas.microsoft.com/office/drawing/2014/main" id="{750B9D53-EB0D-4D50-9A03-24095E62AB10}"/>
              </a:ext>
            </a:extLst>
          </p:cNvPr>
          <p:cNvSpPr>
            <a:spLocks noGrp="1"/>
          </p:cNvSpPr>
          <p:nvPr>
            <p:ph type="body" sz="quarter" idx="18"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7112386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22742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Text Placeholder 5">
            <a:extLst>
              <a:ext uri="{FF2B5EF4-FFF2-40B4-BE49-F238E27FC236}">
                <a16:creationId xmlns:a16="http://schemas.microsoft.com/office/drawing/2014/main" id="{CFEB6BD6-1F6B-4CDA-A8BD-7B9947B8A321}"/>
              </a:ext>
            </a:extLst>
          </p:cNvPr>
          <p:cNvSpPr>
            <a:spLocks noGrp="1"/>
          </p:cNvSpPr>
          <p:nvPr>
            <p:ph type="body" sz="quarter" idx="18"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419752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04295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19428613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250717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8643511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62089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E2C66637-89A9-4034-A3B9-5E2458610214}"/>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50767359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46379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6"/>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5" name="Text Placeholder 5">
            <a:extLst>
              <a:ext uri="{FF2B5EF4-FFF2-40B4-BE49-F238E27FC236}">
                <a16:creationId xmlns:a16="http://schemas.microsoft.com/office/drawing/2014/main" id="{937237CF-7891-41A0-8496-C3B641A44E5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4768323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395204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en-GB" smtClean="0"/>
              <a:t>2 April, 2025</a:t>
            </a:fld>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7">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3745595763"/>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29" userDrawn="1">
          <p15:clr>
            <a:srgbClr val="F26B43"/>
          </p15:clr>
        </p15:guide>
        <p15:guide id="4" orient="horz" pos="1888" userDrawn="1">
          <p15:clr>
            <a:srgbClr val="F26B43"/>
          </p15:clr>
        </p15:guide>
        <p15:guide id="5" orient="horz" pos="3317" userDrawn="1">
          <p15:clr>
            <a:srgbClr val="F26B43"/>
          </p15:clr>
        </p15:guide>
        <p15:guide id="6" orient="horz" pos="3929" userDrawn="1">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574738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266444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52202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Text Placeholder 5">
            <a:extLst>
              <a:ext uri="{FF2B5EF4-FFF2-40B4-BE49-F238E27FC236}">
                <a16:creationId xmlns:a16="http://schemas.microsoft.com/office/drawing/2014/main" id="{11135A29-83DC-4483-B5FF-BA7A26B48104}"/>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64379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47117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4079474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7090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Text Placeholder 5">
            <a:extLst>
              <a:ext uri="{FF2B5EF4-FFF2-40B4-BE49-F238E27FC236}">
                <a16:creationId xmlns:a16="http://schemas.microsoft.com/office/drawing/2014/main" id="{B8BDCCF6-F619-4F6E-8F2B-C4DA9F23171C}"/>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656460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1709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Tree>
    <p:extLst>
      <p:ext uri="{BB962C8B-B14F-4D97-AF65-F5344CB8AC3E}">
        <p14:creationId xmlns:p14="http://schemas.microsoft.com/office/powerpoint/2010/main" val="13582837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userDrawn="1">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714034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Tree>
    <p:extLst>
      <p:ext uri="{BB962C8B-B14F-4D97-AF65-F5344CB8AC3E}">
        <p14:creationId xmlns:p14="http://schemas.microsoft.com/office/powerpoint/2010/main" val="62181426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21404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4F3B4695-392F-4D5E-A21D-D31873D4041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86245141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6490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buFontTx/>
              <a:buBlip>
                <a:blip r:embed="rId6"/>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27AFC4AA-0C36-4C10-8687-BEDF59DC2DB7}"/>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357981734"/>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119859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64843000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880808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AE0492C6-FFE2-4A64-A953-436559870DB1}"/>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24893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1"/>
            </p:custDataLst>
            <p:extLst>
              <p:ext uri="{D42A27DB-BD31-4B8C-83A1-F6EECF244321}">
                <p14:modId xmlns:p14="http://schemas.microsoft.com/office/powerpoint/2010/main" val="123266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4" name="Objet 3" hidden="1">
                        <a:extLst>
                          <a:ext uri="{FF2B5EF4-FFF2-40B4-BE49-F238E27FC236}">
                            <a16:creationId xmlns:a16="http://schemas.microsoft.com/office/drawing/2014/main" id="{7CED06AF-D77F-40B5-AC37-133B89CE02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541841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5734504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58904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0A73578C-E463-4003-8A18-1D881A90DDF6}"/>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4603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373054" y="1997656"/>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9" name="Content Placeholder 2">
            <a:extLst>
              <a:ext uri="{FF2B5EF4-FFF2-40B4-BE49-F238E27FC236}">
                <a16:creationId xmlns:a16="http://schemas.microsoft.com/office/drawing/2014/main" id="{DB581EAD-818C-45A4-80FE-963E44E24C9E}"/>
              </a:ext>
            </a:extLst>
          </p:cNvPr>
          <p:cNvSpPr>
            <a:spLocks noGrp="1"/>
          </p:cNvSpPr>
          <p:nvPr>
            <p:ph idx="26" hasCustomPrompt="1"/>
          </p:nvPr>
        </p:nvSpPr>
        <p:spPr>
          <a:xfrm>
            <a:off x="404786" y="2001973"/>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9561D6C5-C10B-443C-B2FA-9D56B1984C79}"/>
              </a:ext>
            </a:extLst>
          </p:cNvPr>
          <p:cNvSpPr>
            <a:spLocks noGrp="1"/>
          </p:cNvSpPr>
          <p:nvPr>
            <p:ph idx="27" hasCustomPrompt="1"/>
          </p:nvPr>
        </p:nvSpPr>
        <p:spPr>
          <a:xfrm>
            <a:off x="3388920" y="1997656"/>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D014CE33-0AF2-4D70-9BF6-B1EE278ACE92}"/>
              </a:ext>
            </a:extLst>
          </p:cNvPr>
          <p:cNvSpPr>
            <a:spLocks noGrp="1"/>
          </p:cNvSpPr>
          <p:nvPr>
            <p:ph idx="28" hasCustomPrompt="1"/>
          </p:nvPr>
        </p:nvSpPr>
        <p:spPr>
          <a:xfrm>
            <a:off x="9357188" y="1997656"/>
            <a:ext cx="2667154" cy="3868080"/>
          </a:xfrm>
        </p:spPr>
        <p:txBody>
          <a:bodyPr>
            <a:noAutofit/>
          </a:bodyPr>
          <a:lstStyle>
            <a:lvl1pPr>
              <a:spcBef>
                <a:spcPts val="1800"/>
              </a:spcBef>
              <a:defRPr sz="1600">
                <a:solidFill>
                  <a:schemeClr val="bg1"/>
                </a:solidFill>
              </a:defRPr>
            </a:lvl1pPr>
            <a:lvl2pPr marL="447675" indent="-314325">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Tree>
    <p:extLst>
      <p:ext uri="{BB962C8B-B14F-4D97-AF65-F5344CB8AC3E}">
        <p14:creationId xmlns:p14="http://schemas.microsoft.com/office/powerpoint/2010/main" val="40995950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691271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D7927E3E-1782-4A07-BD59-371C4D8227B3}"/>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2872563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742869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p:txBody>
          <a:bodyPr/>
          <a:lstStyle>
            <a:lvl1pPr>
              <a:defRPr>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a:solidFill>
                  <a:schemeClr val="bg1"/>
                </a:solidFill>
              </a:defRPr>
            </a:lvl2pPr>
            <a:lvl3pPr>
              <a:defRPr sz="1400">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Text Placeholder 5">
            <a:extLst>
              <a:ext uri="{FF2B5EF4-FFF2-40B4-BE49-F238E27FC236}">
                <a16:creationId xmlns:a16="http://schemas.microsoft.com/office/drawing/2014/main" id="{36BACE50-F370-4AF7-A623-EFA8E8D0FB5F}"/>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38733560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167944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C8F73D43-A7D3-4516-ABE8-FE463CC621C2}"/>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18131459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4073076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9" name="Text Placeholder 5">
            <a:extLst>
              <a:ext uri="{FF2B5EF4-FFF2-40B4-BE49-F238E27FC236}">
                <a16:creationId xmlns:a16="http://schemas.microsoft.com/office/drawing/2014/main" id="{C8F73D43-A7D3-4516-ABE8-FE463CC621C2}"/>
              </a:ext>
            </a:extLst>
          </p:cNvPr>
          <p:cNvSpPr>
            <a:spLocks noGrp="1"/>
          </p:cNvSpPr>
          <p:nvPr>
            <p:ph type="body" sz="quarter" idx="16"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2294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082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F08D919A-4DF1-46CD-A2AE-41E585FD8A49}"/>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2676285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40195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Text Placeholder 5">
            <a:extLst>
              <a:ext uri="{FF2B5EF4-FFF2-40B4-BE49-F238E27FC236}">
                <a16:creationId xmlns:a16="http://schemas.microsoft.com/office/drawing/2014/main" id="{F08D919A-4DF1-46CD-A2AE-41E585FD8A49}"/>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36370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1302335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Tree>
    <p:extLst>
      <p:ext uri="{BB962C8B-B14F-4D97-AF65-F5344CB8AC3E}">
        <p14:creationId xmlns:p14="http://schemas.microsoft.com/office/powerpoint/2010/main" val="91469759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5753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2889312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Text Placeholder 5">
            <a:extLst>
              <a:ext uri="{FF2B5EF4-FFF2-40B4-BE49-F238E27FC236}">
                <a16:creationId xmlns:a16="http://schemas.microsoft.com/office/drawing/2014/main" id="{A638648C-B61D-4507-9478-07B4702DA583}"/>
              </a:ext>
            </a:extLst>
          </p:cNvPr>
          <p:cNvSpPr>
            <a:spLocks noGrp="1"/>
          </p:cNvSpPr>
          <p:nvPr>
            <p:ph type="body" sz="quarter" idx="17"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Tx/>
              <a:buBlip>
                <a:blip r:embed="rId6"/>
              </a:buBlip>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6"/>
              </a:buBlip>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Tree>
    <p:extLst>
      <p:ext uri="{BB962C8B-B14F-4D97-AF65-F5344CB8AC3E}">
        <p14:creationId xmlns:p14="http://schemas.microsoft.com/office/powerpoint/2010/main" val="28926111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84781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8" name="Text Placeholder 5">
            <a:extLst>
              <a:ext uri="{FF2B5EF4-FFF2-40B4-BE49-F238E27FC236}">
                <a16:creationId xmlns:a16="http://schemas.microsoft.com/office/drawing/2014/main" id="{1FF10C85-C858-42F2-83FC-085ECE0AD8C3}"/>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87135984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152698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5979"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407172" y="2785487"/>
            <a:ext cx="2378847" cy="1477328"/>
          </a:xfrm>
        </p:spPr>
        <p:txBody>
          <a:bodyPr lIns="0" rIns="0">
            <a:spAutoFit/>
          </a:bodyPr>
          <a:lstStyle>
            <a:lvl1pPr>
              <a:defRPr sz="1600"/>
            </a:lvl1pPr>
            <a:lvl2pPr marL="447675" indent="-314325">
              <a:buFontTx/>
              <a:buBlip>
                <a:blip r:embed="rId8"/>
              </a:buBlip>
              <a:defRPr sz="1600"/>
            </a:lvl2pPr>
            <a:lvl3pPr marL="542925" indent="0">
              <a:buNone/>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408367" y="2785487"/>
            <a:ext cx="2378847" cy="1477328"/>
          </a:xfr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1797647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34648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477328"/>
          </a:xfr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Tree>
    <p:extLst>
      <p:ext uri="{BB962C8B-B14F-4D97-AF65-F5344CB8AC3E}">
        <p14:creationId xmlns:p14="http://schemas.microsoft.com/office/powerpoint/2010/main" val="2710617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864258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404786"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405979"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07172" y="278548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9408367" y="2785487"/>
            <a:ext cx="2378847" cy="1477328"/>
          </a:xfr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51969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837317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446550"/>
          </a:xfrm>
        </p:spPr>
        <p:txBody>
          <a:bodyPr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 on the slide </a:t>
            </a:r>
            <a:br>
              <a:rPr lang="en-GB" dirty="0"/>
            </a:br>
            <a:r>
              <a:rPr lang="en-GB" dirty="0"/>
              <a:t>master</a:t>
            </a:r>
          </a:p>
          <a:p>
            <a:pPr marL="447675" lvl="1" indent="-314325" algn="l" defTabSz="914400" rtl="0" eaLnBrk="1" latinLnBrk="0" hangingPunct="1">
              <a:lnSpc>
                <a:spcPct val="100000"/>
              </a:lnSpc>
              <a:spcBef>
                <a:spcPts val="600"/>
              </a:spcBef>
              <a:buSzPct val="80000"/>
              <a:buFontTx/>
              <a:buBlip>
                <a:blip r:embed="rId9"/>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6030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854446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96180" y="278548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94645" y="278548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593109" y="2785487"/>
            <a:ext cx="3195010" cy="1231106"/>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2359479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840901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Tree>
    <p:extLst>
      <p:ext uri="{BB962C8B-B14F-4D97-AF65-F5344CB8AC3E}">
        <p14:creationId xmlns:p14="http://schemas.microsoft.com/office/powerpoint/2010/main" val="28402829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2704707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hasCustomPrompt="1"/>
          </p:nvPr>
        </p:nvSpPr>
        <p:spPr>
          <a:xfrm>
            <a:off x="396180" y="278548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hasCustomPrompt="1"/>
          </p:nvPr>
        </p:nvSpPr>
        <p:spPr>
          <a:xfrm>
            <a:off x="4494645" y="278548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hasCustomPrompt="1"/>
          </p:nvPr>
        </p:nvSpPr>
        <p:spPr>
          <a:xfrm>
            <a:off x="8593109" y="2785487"/>
            <a:ext cx="3195010" cy="1231106"/>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9158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54980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231106"/>
          </a:xfrm>
        </p:spPr>
        <p:txBody>
          <a:bodyPr wrap="square" lIns="0" rIns="0">
            <a:spAutoFit/>
          </a:bodyPr>
          <a:lstStyle>
            <a:lvl1pPr>
              <a:defRPr sz="1600"/>
            </a:lvl1pPr>
            <a:lvl2pPr marL="447675" indent="-314325">
              <a:buFontTx/>
              <a:buBlip>
                <a:blip r:embed="rId8"/>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11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1"/>
            </p:custDataLst>
            <p:extLst>
              <p:ext uri="{D42A27DB-BD31-4B8C-83A1-F6EECF244321}">
                <p14:modId xmlns:p14="http://schemas.microsoft.com/office/powerpoint/2010/main" val="3060752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56B4929C-8011-4179-8CDE-3FB8CD2012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6"/>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grpSp>
        <p:nvGrpSpPr>
          <p:cNvPr id="8" name="Groupe 7">
            <a:extLst>
              <a:ext uri="{FF2B5EF4-FFF2-40B4-BE49-F238E27FC236}">
                <a16:creationId xmlns:a16="http://schemas.microsoft.com/office/drawing/2014/main" id="{3480F00C-B813-4F62-A680-AE5F7E3103B6}"/>
              </a:ext>
            </a:extLst>
          </p:cNvPr>
          <p:cNvGrpSpPr/>
          <p:nvPr userDrawn="1"/>
        </p:nvGrpSpPr>
        <p:grpSpPr>
          <a:xfrm>
            <a:off x="9560655" y="6188603"/>
            <a:ext cx="1553703" cy="442789"/>
            <a:chOff x="7335071" y="215932"/>
            <a:chExt cx="1659740" cy="503042"/>
          </a:xfrm>
          <a:solidFill>
            <a:schemeClr val="bg1"/>
          </a:solidFill>
        </p:grpSpPr>
        <p:pic>
          <p:nvPicPr>
            <p:cNvPr id="9" name="Picture 51">
              <a:extLst>
                <a:ext uri="{FF2B5EF4-FFF2-40B4-BE49-F238E27FC236}">
                  <a16:creationId xmlns:a16="http://schemas.microsoft.com/office/drawing/2014/main" id="{34F6EE0C-57CB-4C7D-A953-EFA0ADA61A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5071" y="215932"/>
              <a:ext cx="1659740" cy="503042"/>
            </a:xfrm>
            <a:prstGeom prst="rect">
              <a:avLst/>
            </a:prstGeom>
            <a:grpFill/>
          </p:spPr>
        </p:pic>
        <p:sp>
          <p:nvSpPr>
            <p:cNvPr id="10" name="Rectangle 9">
              <a:extLst>
                <a:ext uri="{FF2B5EF4-FFF2-40B4-BE49-F238E27FC236}">
                  <a16:creationId xmlns:a16="http://schemas.microsoft.com/office/drawing/2014/main" id="{58551A0B-510B-4501-9171-9B0DEAB91BF8}"/>
                </a:ext>
              </a:extLst>
            </p:cNvPr>
            <p:cNvSpPr/>
            <p:nvPr/>
          </p:nvSpPr>
          <p:spPr>
            <a:xfrm>
              <a:off x="7941365" y="225871"/>
              <a:ext cx="656097" cy="2409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grpSp>
      <p:pic>
        <p:nvPicPr>
          <p:cNvPr id="15" name="Image 14">
            <a:extLst>
              <a:ext uri="{FF2B5EF4-FFF2-40B4-BE49-F238E27FC236}">
                <a16:creationId xmlns:a16="http://schemas.microsoft.com/office/drawing/2014/main" id="{9A6CA0DB-FA39-4237-B177-1C1DF623FF2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30809" y="6210129"/>
            <a:ext cx="1553704" cy="398620"/>
          </a:xfrm>
          <a:prstGeom prst="rect">
            <a:avLst/>
          </a:prstGeom>
        </p:spPr>
      </p:pic>
    </p:spTree>
    <p:extLst>
      <p:ext uri="{BB962C8B-B14F-4D97-AF65-F5344CB8AC3E}">
        <p14:creationId xmlns:p14="http://schemas.microsoft.com/office/powerpoint/2010/main" val="986623524"/>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244992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0892130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1679787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p:spPr>
        <p:txBody>
          <a:bodyPr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p:spPr>
        <p:txBody>
          <a:bodyPr lIns="0" rIns="0">
            <a:spAutoFit/>
          </a:bodyPr>
          <a:lstStyle>
            <a:lvl1pPr>
              <a:defRPr sz="1600"/>
            </a:lvl1pPr>
            <a:lvl2pPr marL="447675" indent="-314325">
              <a:buFontTx/>
              <a:buBlip>
                <a:blip r:embed="rId9"/>
              </a:buBlip>
              <a:defRPr sz="16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1" name="Text Placeholder 5">
            <a:extLst>
              <a:ext uri="{FF2B5EF4-FFF2-40B4-BE49-F238E27FC236}">
                <a16:creationId xmlns:a16="http://schemas.microsoft.com/office/drawing/2014/main" id="{6B1772CC-CE52-4E78-B63F-76A973F91E5C}"/>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16081712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608516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2043910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17259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p:spPr>
        <p:txBody>
          <a:bodyPr wrap="square" lIns="0" rIns="0">
            <a:spAutoFit/>
          </a:bodyPr>
          <a:lstStyle>
            <a:lvl1pPr>
              <a:defRPr sz="1600"/>
            </a:lvl1pPr>
            <a:lvl2pPr marL="447675" indent="-314325">
              <a:buFontTx/>
              <a:buBlip>
                <a:blip r:embed="rId6"/>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4" name="Text Placeholder 5">
            <a:extLst>
              <a:ext uri="{FF2B5EF4-FFF2-40B4-BE49-F238E27FC236}">
                <a16:creationId xmlns:a16="http://schemas.microsoft.com/office/drawing/2014/main" id="{3D36ADE6-0DA4-44E3-B987-5881099F8298}"/>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7307403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90630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Text Placeholder 5">
            <a:extLst>
              <a:ext uri="{FF2B5EF4-FFF2-40B4-BE49-F238E27FC236}">
                <a16:creationId xmlns:a16="http://schemas.microsoft.com/office/drawing/2014/main" id="{67DF1024-681A-4B64-B209-B8AE20F4C7AE}"/>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007529917"/>
      </p:ext>
    </p:extLst>
  </p:cSld>
  <p:clrMapOvr>
    <a:masterClrMapping/>
  </p:clrMapOvr>
  <p:extLst>
    <p:ext uri="{DCECCB84-F9BA-43D5-87BE-67443E8EF086}">
      <p15:sldGuideLst xmlns:p15="http://schemas.microsoft.com/office/powerpoint/2012/main">
        <p15:guide id="1" pos="247">
          <p15:clr>
            <a:srgbClr val="F26B43"/>
          </p15:clr>
        </p15:guide>
        <p15:guide id="2" pos="7423" userDrawn="1">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421260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Tree>
    <p:extLst>
      <p:ext uri="{BB962C8B-B14F-4D97-AF65-F5344CB8AC3E}">
        <p14:creationId xmlns:p14="http://schemas.microsoft.com/office/powerpoint/2010/main" val="37919310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710946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Tree>
    <p:extLst>
      <p:ext uri="{BB962C8B-B14F-4D97-AF65-F5344CB8AC3E}">
        <p14:creationId xmlns:p14="http://schemas.microsoft.com/office/powerpoint/2010/main" val="10464435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1"/>
            </p:custDataLst>
            <p:extLst>
              <p:ext uri="{D42A27DB-BD31-4B8C-83A1-F6EECF244321}">
                <p14:modId xmlns:p14="http://schemas.microsoft.com/office/powerpoint/2010/main" val="394007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CF658DAE-7146-4BB8-8107-92D632B4BBF9}"/>
              </a:ext>
            </a:extLst>
          </p:cNvPr>
          <p:cNvSpPr>
            <a:spLocks noGrp="1"/>
          </p:cNvSpPr>
          <p:nvPr>
            <p:ph type="pic" sz="quarter" idx="16"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extLst>
              <p:ext uri="{D42A27DB-BD31-4B8C-83A1-F6EECF244321}">
                <p14:modId xmlns:p14="http://schemas.microsoft.com/office/powerpoint/2010/main" val="325890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p:spPr>
        <p:txBody>
          <a:bodyPr>
            <a:norm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4" name="Text Placeholder 5">
            <a:extLst>
              <a:ext uri="{FF2B5EF4-FFF2-40B4-BE49-F238E27FC236}">
                <a16:creationId xmlns:a16="http://schemas.microsoft.com/office/drawing/2014/main" id="{3946F594-BA66-4464-A354-77BE6FF12C05}"/>
              </a:ext>
            </a:extLst>
          </p:cNvPr>
          <p:cNvSpPr>
            <a:spLocks noGrp="1"/>
          </p:cNvSpPr>
          <p:nvPr>
            <p:ph type="body" sz="quarter" idx="15" hasCustomPrompt="1"/>
          </p:nvPr>
        </p:nvSpPr>
        <p:spPr>
          <a:xfrm>
            <a:off x="404786" y="1368596"/>
            <a:ext cx="2311064" cy="353943"/>
          </a:xfr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9307648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50644535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pos="3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15:guide id="1" orient="horz" pos="4156" userDrawn="1">
          <p15:clr>
            <a:srgbClr val="F26B43"/>
          </p15:clr>
        </p15:guide>
        <p15:guide id="2" orient="horz" pos="3906" userDrawn="1">
          <p15:clr>
            <a:srgbClr val="F26B43"/>
          </p15:clr>
        </p15:guide>
        <p15:guide id="3" pos="288" userDrawn="1">
          <p15:clr>
            <a:srgbClr val="F26B43"/>
          </p15:clr>
        </p15:guide>
        <p15:guide id="4" pos="360" userDrawn="1">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2223714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lumns with title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5891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s with title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23906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1169006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userDrawn="1">
          <p15:clr>
            <a:srgbClr val="F26B43"/>
          </p15:clr>
        </p15:guide>
        <p15:guide id="4" orient="horz" pos="600">
          <p15:clr>
            <a:srgbClr val="F26B43"/>
          </p15:clr>
        </p15:guide>
        <p15:guide id="5" pos="306"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5557721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0352812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395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‹N°›</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a:t>
            </a:r>
            <a:r>
              <a:rPr lang="fr-FR" dirty="0" err="1"/>
              <a:t>slidE</a:t>
            </a:r>
            <a:endParaRPr lang="fr-FR" dirty="0"/>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5908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705091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guide id="6" pos="306"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34879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35766664"/>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userDrawn="1">
          <p15:clr>
            <a:srgbClr val="F26B43"/>
          </p15:clr>
        </p15:guide>
        <p15:guide id="3" pos="247" userDrawn="1">
          <p15:clr>
            <a:srgbClr val="F26B43"/>
          </p15:clr>
        </p15:guide>
        <p15:guide id="4" pos="7424" userDrawn="1">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/TEXT OF THE SLIDE</a:t>
            </a:r>
          </a:p>
        </p:txBody>
      </p:sp>
    </p:spTree>
    <p:extLst>
      <p:ext uri="{BB962C8B-B14F-4D97-AF65-F5344CB8AC3E}">
        <p14:creationId xmlns:p14="http://schemas.microsoft.com/office/powerpoint/2010/main" val="3948627809"/>
      </p:ext>
    </p:extLst>
  </p:cSld>
  <p:clrMapOvr>
    <a:masterClrMapping/>
  </p:clrMapOvr>
  <p:extLst>
    <p:ext uri="{DCECCB84-F9BA-43D5-87BE-67443E8EF086}">
      <p15:sldGuideLst xmlns:p15="http://schemas.microsoft.com/office/powerpoint/2012/main">
        <p15:guide id="1" pos="248" userDrawn="1">
          <p15:clr>
            <a:srgbClr val="F26B43"/>
          </p15:clr>
        </p15:guide>
        <p15:guide id="2" pos="306" userDrawn="1">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1"/>
            </p:custDataLst>
            <p:extLst>
              <p:ext uri="{D42A27DB-BD31-4B8C-83A1-F6EECF244321}">
                <p14:modId xmlns:p14="http://schemas.microsoft.com/office/powerpoint/2010/main" val="280908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endParaRPr lang="en-GB"/>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endParaRPr lang="en-GB"/>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endParaRPr lang="en-GB"/>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779313888"/>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p15:clr>
            <a:srgbClr val="F26B43"/>
          </p15:clr>
        </p15:guide>
        <p15:guide id="3" pos="247">
          <p15:clr>
            <a:srgbClr val="F26B43"/>
          </p15:clr>
        </p15:guide>
        <p15:guide id="4" pos="7424">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‹N°›</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849086DD-2C7D-4896-95DA-63FF2B90DC0D}"/>
              </a:ext>
            </a:extLst>
          </p:cNvPr>
          <p:cNvSpPr>
            <a:spLocks noGrp="1"/>
          </p:cNvSpPr>
          <p:nvPr>
            <p:ph type="pic" sz="quarter" idx="13" hasCustomPrompt="1"/>
          </p:nvPr>
        </p:nvSpPr>
        <p:spPr>
          <a:xfrm>
            <a:off x="5123892" y="0"/>
            <a:ext cx="7068108" cy="6858000"/>
          </a:xfrm>
          <a:prstGeom prst="rect">
            <a:avLst/>
          </a:pr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‹N°›</a:t>
            </a:fld>
            <a:r>
              <a:rPr lang="en-GB"/>
              <a:t> ‒ </a:t>
            </a:r>
            <a:endParaRPr lang="en-GB" dirty="0"/>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3960967"/>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121045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4892694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2677157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id="{C539E3ED-BDF3-459B-ADDB-C44E9D3916BA}"/>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5">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6624841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1424898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Content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CC075D-82EF-E047-BEA2-41BA4AAECAA4}"/>
              </a:ext>
            </a:extLst>
          </p:cNvPr>
          <p:cNvSpPr/>
          <p:nvPr userDrawn="1"/>
        </p:nvSpPr>
        <p:spPr>
          <a:xfrm>
            <a:off x="354000" y="441325"/>
            <a:ext cx="11484000" cy="56165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a:extLst>
              <a:ext uri="{FF2B5EF4-FFF2-40B4-BE49-F238E27FC236}">
                <a16:creationId xmlns:a16="http://schemas.microsoft.com/office/drawing/2014/main" id="{123F40B7-E345-314E-8150-31868E3C1D80}"/>
              </a:ext>
            </a:extLst>
          </p:cNvPr>
          <p:cNvSpPr>
            <a:spLocks noGrp="1"/>
          </p:cNvSpPr>
          <p:nvPr>
            <p:ph type="body" sz="quarter" idx="10"/>
          </p:nvPr>
        </p:nvSpPr>
        <p:spPr>
          <a:xfrm>
            <a:off x="695325" y="1557339"/>
            <a:ext cx="10801350" cy="4159249"/>
          </a:xfrm>
          <a:prstGeom prst="rect">
            <a:avLst/>
          </a:prstGeom>
        </p:spPr>
        <p:txBody>
          <a:bodyPr lIns="0" tIns="0" rIns="0" bIns="0"/>
          <a:lstStyle>
            <a:lvl1pPr>
              <a:defRPr sz="1800"/>
            </a:lvl1pPr>
          </a:lstStyle>
          <a:p>
            <a:pPr marL="0" lvl="0" indent="0">
              <a:buNone/>
            </a:pPr>
            <a:r>
              <a:rPr lang="en-US"/>
              <a:t>Edit Master text styles</a:t>
            </a:r>
          </a:p>
        </p:txBody>
      </p:sp>
      <p:sp>
        <p:nvSpPr>
          <p:cNvPr id="10" name="Title 2">
            <a:extLst>
              <a:ext uri="{FF2B5EF4-FFF2-40B4-BE49-F238E27FC236}">
                <a16:creationId xmlns:a16="http://schemas.microsoft.com/office/drawing/2014/main" id="{01A12FAC-5FDE-49FE-8B5F-6704486FC01F}"/>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55504485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_Content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CC075D-82EF-E047-BEA2-41BA4AAECAA4}"/>
              </a:ext>
            </a:extLst>
          </p:cNvPr>
          <p:cNvSpPr/>
          <p:nvPr userDrawn="1"/>
        </p:nvSpPr>
        <p:spPr>
          <a:xfrm>
            <a:off x="354000" y="441325"/>
            <a:ext cx="11484000" cy="56165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695325" y="1557339"/>
            <a:ext cx="10801350" cy="4159249"/>
          </a:xfrm>
          <a:prstGeom prst="rect">
            <a:avLst/>
          </a:prstGeom>
        </p:spPr>
        <p:txBody>
          <a:bodyPr lIns="0" tIns="0" rIns="0" bIns="0"/>
          <a:lstStyle>
            <a:lvl1pPr>
              <a:defRPr sz="1800"/>
            </a:lvl1pPr>
          </a:lstStyle>
          <a:p>
            <a:pPr marL="0" lvl="0" indent="0">
              <a:buNone/>
            </a:pPr>
            <a:r>
              <a:rPr lang="en-US"/>
              <a:t>Edit Master text styles</a:t>
            </a:r>
          </a:p>
        </p:txBody>
      </p:sp>
      <p:sp>
        <p:nvSpPr>
          <p:cNvPr id="7" name="Title 2">
            <a:extLst>
              <a:ext uri="{FF2B5EF4-FFF2-40B4-BE49-F238E27FC236}">
                <a16:creationId xmlns:a16="http://schemas.microsoft.com/office/drawing/2014/main" id="{0FA47E12-EF56-48B4-8DBC-947355947513}"/>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62912676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Content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CC075D-82EF-E047-BEA2-41BA4AAECAA4}"/>
              </a:ext>
            </a:extLst>
          </p:cNvPr>
          <p:cNvSpPr/>
          <p:nvPr userDrawn="1"/>
        </p:nvSpPr>
        <p:spPr>
          <a:xfrm>
            <a:off x="354000" y="441325"/>
            <a:ext cx="11484000" cy="56165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695325" y="1557339"/>
            <a:ext cx="5221288" cy="4159249"/>
          </a:xfrm>
          <a:prstGeom prst="rect">
            <a:avLst/>
          </a:prstGeom>
        </p:spPr>
        <p:txBody>
          <a:bodyPr lIns="0" tIns="0" rIns="0" bIns="0"/>
          <a:lstStyle>
            <a:lvl1pPr>
              <a:defRPr sz="1800"/>
            </a:lvl1pPr>
          </a:lstStyle>
          <a:p>
            <a:pPr marL="0" lvl="0" indent="0">
              <a:buNone/>
            </a:pPr>
            <a:r>
              <a:rPr lang="en-US"/>
              <a:t>Edit Master text styles</a:t>
            </a:r>
          </a:p>
        </p:txBody>
      </p:sp>
      <p:sp>
        <p:nvSpPr>
          <p:cNvPr id="7" name="Text Placeholder 2">
            <a:extLst>
              <a:ext uri="{FF2B5EF4-FFF2-40B4-BE49-F238E27FC236}">
                <a16:creationId xmlns:a16="http://schemas.microsoft.com/office/drawing/2014/main" id="{CDB4CC88-507D-459C-AD99-1734F7A37806}"/>
              </a:ext>
            </a:extLst>
          </p:cNvPr>
          <p:cNvSpPr>
            <a:spLocks noGrp="1"/>
          </p:cNvSpPr>
          <p:nvPr>
            <p:ph type="body" sz="quarter" idx="11"/>
          </p:nvPr>
        </p:nvSpPr>
        <p:spPr>
          <a:xfrm>
            <a:off x="6275388" y="1557339"/>
            <a:ext cx="5221288" cy="4159249"/>
          </a:xfrm>
          <a:prstGeom prst="rect">
            <a:avLst/>
          </a:prstGeom>
        </p:spPr>
        <p:txBody>
          <a:bodyPr lIns="0" tIns="0" rIns="0" bIns="0"/>
          <a:lstStyle>
            <a:lvl1pPr>
              <a:defRPr sz="1800"/>
            </a:lvl1pPr>
          </a:lstStyle>
          <a:p>
            <a:pPr marL="0" lvl="0" indent="0">
              <a:buNone/>
            </a:pPr>
            <a:r>
              <a:rPr lang="en-US"/>
              <a:t>Edit Master text styles</a:t>
            </a:r>
          </a:p>
        </p:txBody>
      </p:sp>
      <p:sp>
        <p:nvSpPr>
          <p:cNvPr id="8" name="Title 2">
            <a:extLst>
              <a:ext uri="{FF2B5EF4-FFF2-40B4-BE49-F238E27FC236}">
                <a16:creationId xmlns:a16="http://schemas.microsoft.com/office/drawing/2014/main" id="{FC6A566E-C5D5-4B22-AB2F-B31C43C2CEF0}"/>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2255572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extLst>
              <p:ext uri="{D42A27DB-BD31-4B8C-83A1-F6EECF244321}">
                <p14:modId xmlns:p14="http://schemas.microsoft.com/office/powerpoint/2010/main" val="2599284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‹N°›</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Content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CC075D-82EF-E047-BEA2-41BA4AAECAA4}"/>
              </a:ext>
            </a:extLst>
          </p:cNvPr>
          <p:cNvSpPr/>
          <p:nvPr userDrawn="1"/>
        </p:nvSpPr>
        <p:spPr>
          <a:xfrm>
            <a:off x="354000" y="441325"/>
            <a:ext cx="11484000" cy="56165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712775" y="1557339"/>
            <a:ext cx="3355450" cy="4159249"/>
          </a:xfrm>
          <a:prstGeom prst="rect">
            <a:avLst/>
          </a:prstGeom>
        </p:spPr>
        <p:txBody>
          <a:bodyPr lIns="0" tIns="0" rIns="0" bIns="0"/>
          <a:lstStyle>
            <a:lvl1pPr>
              <a:defRPr sz="1800"/>
            </a:lvl1pPr>
          </a:lstStyle>
          <a:p>
            <a:pPr marL="0" lvl="0" indent="0">
              <a:buNone/>
            </a:pPr>
            <a:r>
              <a:rPr lang="en-US"/>
              <a:t>Edit Master text styles</a:t>
            </a:r>
          </a:p>
        </p:txBody>
      </p:sp>
      <p:sp>
        <p:nvSpPr>
          <p:cNvPr id="7" name="Text Placeholder 2">
            <a:extLst>
              <a:ext uri="{FF2B5EF4-FFF2-40B4-BE49-F238E27FC236}">
                <a16:creationId xmlns:a16="http://schemas.microsoft.com/office/drawing/2014/main" id="{CDB4CC88-507D-459C-AD99-1734F7A37806}"/>
              </a:ext>
            </a:extLst>
          </p:cNvPr>
          <p:cNvSpPr>
            <a:spLocks noGrp="1"/>
          </p:cNvSpPr>
          <p:nvPr>
            <p:ph type="body" sz="quarter" idx="11"/>
          </p:nvPr>
        </p:nvSpPr>
        <p:spPr>
          <a:xfrm>
            <a:off x="4427000" y="1557339"/>
            <a:ext cx="3355450" cy="4159249"/>
          </a:xfrm>
          <a:prstGeom prst="rect">
            <a:avLst/>
          </a:prstGeom>
        </p:spPr>
        <p:txBody>
          <a:bodyPr lIns="0" tIns="0" rIns="0" bIns="0"/>
          <a:lstStyle>
            <a:lvl1pPr>
              <a:defRPr sz="1800"/>
            </a:lvl1pPr>
          </a:lstStyle>
          <a:p>
            <a:pPr marL="0" lvl="0" indent="0">
              <a:buNone/>
            </a:pPr>
            <a:r>
              <a:rPr lang="en-US"/>
              <a:t>Edit Master text styles</a:t>
            </a:r>
          </a:p>
        </p:txBody>
      </p:sp>
      <p:sp>
        <p:nvSpPr>
          <p:cNvPr id="12" name="Text Placeholder 2">
            <a:extLst>
              <a:ext uri="{FF2B5EF4-FFF2-40B4-BE49-F238E27FC236}">
                <a16:creationId xmlns:a16="http://schemas.microsoft.com/office/drawing/2014/main" id="{3DF7AA48-2779-4CD9-A50E-FB6FB665F518}"/>
              </a:ext>
            </a:extLst>
          </p:cNvPr>
          <p:cNvSpPr>
            <a:spLocks noGrp="1"/>
          </p:cNvSpPr>
          <p:nvPr>
            <p:ph type="body" sz="quarter" idx="12"/>
          </p:nvPr>
        </p:nvSpPr>
        <p:spPr>
          <a:xfrm>
            <a:off x="8141225" y="1557339"/>
            <a:ext cx="3355450" cy="4159249"/>
          </a:xfrm>
          <a:prstGeom prst="rect">
            <a:avLst/>
          </a:prstGeom>
        </p:spPr>
        <p:txBody>
          <a:bodyPr lIns="0" tIns="0" rIns="0" bIns="0"/>
          <a:lstStyle>
            <a:lvl1pPr>
              <a:defRPr sz="1800"/>
            </a:lvl1pPr>
          </a:lstStyle>
          <a:p>
            <a:pPr marL="0" lvl="0" indent="0">
              <a:buNone/>
            </a:pPr>
            <a:r>
              <a:rPr lang="en-US"/>
              <a:t>Edit Master text styles</a:t>
            </a:r>
          </a:p>
        </p:txBody>
      </p:sp>
      <p:sp>
        <p:nvSpPr>
          <p:cNvPr id="8" name="Title 2">
            <a:extLst>
              <a:ext uri="{FF2B5EF4-FFF2-40B4-BE49-F238E27FC236}">
                <a16:creationId xmlns:a16="http://schemas.microsoft.com/office/drawing/2014/main" id="{075E72AC-7003-4D6C-9EA2-6CDAFFA523D7}"/>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67933233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Content p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CC075D-82EF-E047-BEA2-41BA4AAECAA4}"/>
              </a:ext>
            </a:extLst>
          </p:cNvPr>
          <p:cNvSpPr/>
          <p:nvPr userDrawn="1"/>
        </p:nvSpPr>
        <p:spPr>
          <a:xfrm>
            <a:off x="354000" y="441325"/>
            <a:ext cx="11484000" cy="56165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695325" y="1761013"/>
            <a:ext cx="5221288" cy="4159249"/>
          </a:xfrm>
          <a:prstGeom prst="rect">
            <a:avLst/>
          </a:prstGeom>
        </p:spPr>
        <p:txBody>
          <a:bodyPr lIns="0" tIns="0" rIns="0" bIns="0"/>
          <a:lstStyle>
            <a:lvl1pPr>
              <a:defRPr sz="1800"/>
            </a:lvl1pPr>
          </a:lstStyle>
          <a:p>
            <a:pPr marL="0" lvl="0" indent="0">
              <a:buNone/>
            </a:pPr>
            <a:r>
              <a:rPr lang="en-US"/>
              <a:t>Edit Master text styles</a:t>
            </a:r>
          </a:p>
        </p:txBody>
      </p:sp>
      <p:sp>
        <p:nvSpPr>
          <p:cNvPr id="7" name="Picture Placeholder 6">
            <a:extLst>
              <a:ext uri="{FF2B5EF4-FFF2-40B4-BE49-F238E27FC236}">
                <a16:creationId xmlns:a16="http://schemas.microsoft.com/office/drawing/2014/main" id="{58088313-7485-4562-AC98-80993FE9B3F4}"/>
              </a:ext>
            </a:extLst>
          </p:cNvPr>
          <p:cNvSpPr>
            <a:spLocks noGrp="1"/>
          </p:cNvSpPr>
          <p:nvPr>
            <p:ph type="pic" sz="quarter" idx="11"/>
          </p:nvPr>
        </p:nvSpPr>
        <p:spPr>
          <a:xfrm>
            <a:off x="6275388" y="441325"/>
            <a:ext cx="5570537" cy="5616575"/>
          </a:xfrm>
          <a:prstGeom prst="rect">
            <a:avLst/>
          </a:prstGeom>
          <a:pattFill prst="wdUpDiag">
            <a:fgClr>
              <a:schemeClr val="tx2"/>
            </a:fgClr>
            <a:bgClr>
              <a:schemeClr val="bg1"/>
            </a:bgClr>
          </a:pattFill>
        </p:spPr>
        <p:txBody>
          <a:bodyPr/>
          <a:lstStyle/>
          <a:p>
            <a:r>
              <a:rPr lang="en-US" dirty="0"/>
              <a:t>Click icon to add picture</a:t>
            </a:r>
            <a:endParaRPr lang="en-GB" dirty="0"/>
          </a:p>
        </p:txBody>
      </p:sp>
      <p:sp>
        <p:nvSpPr>
          <p:cNvPr id="8" name="Title 2">
            <a:extLst>
              <a:ext uri="{FF2B5EF4-FFF2-40B4-BE49-F238E27FC236}">
                <a16:creationId xmlns:a16="http://schemas.microsoft.com/office/drawing/2014/main" id="{39182CAA-046B-4ADC-B9A5-1C3DCCD760A2}"/>
              </a:ext>
            </a:extLst>
          </p:cNvPr>
          <p:cNvSpPr>
            <a:spLocks noGrp="1"/>
          </p:cNvSpPr>
          <p:nvPr>
            <p:ph type="title" hasCustomPrompt="1"/>
          </p:nvPr>
        </p:nvSpPr>
        <p:spPr>
          <a:xfrm>
            <a:off x="695325" y="736979"/>
            <a:ext cx="5221288" cy="886397"/>
          </a:xfrm>
          <a:prstGeom prst="rect">
            <a:avLst/>
          </a:prstGeom>
        </p:spPr>
        <p:txBody>
          <a:bodyPr wrap="square"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11382243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5666370"/>
      </p:ext>
    </p:extLst>
  </p:cSld>
  <p:clrMapOvr>
    <a:masterClrMapping/>
  </p:clrMapOvr>
  <p:transition>
    <p:fade/>
  </p:transition>
  <p:extLst>
    <p:ext uri="{DCECCB84-F9BA-43D5-87BE-67443E8EF086}">
      <p15:sldGuideLst xmlns:p15="http://schemas.microsoft.com/office/powerpoint/2012/main">
        <p15:guide id="1" pos="438">
          <p15:clr>
            <a:srgbClr val="FBAE40"/>
          </p15:clr>
        </p15:guide>
        <p15:guide id="2" pos="7242">
          <p15:clr>
            <a:srgbClr val="FBAE40"/>
          </p15:clr>
        </p15:guide>
        <p15:guide id="3"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boxed title 3 col">
    <p:spTree>
      <p:nvGrpSpPr>
        <p:cNvPr id="1" name=""/>
        <p:cNvGrpSpPr/>
        <p:nvPr/>
      </p:nvGrpSpPr>
      <p:grpSpPr>
        <a:xfrm>
          <a:off x="0" y="0"/>
          <a:ext cx="0" cy="0"/>
          <a:chOff x="0" y="0"/>
          <a:chExt cx="0" cy="0"/>
        </a:xfrm>
      </p:grpSpPr>
      <p:grpSp>
        <p:nvGrpSpPr>
          <p:cNvPr id="25" name="Group 24"/>
          <p:cNvGrpSpPr/>
          <p:nvPr userDrawn="1"/>
        </p:nvGrpSpPr>
        <p:grpSpPr>
          <a:xfrm>
            <a:off x="4243008" y="1889113"/>
            <a:ext cx="75600" cy="3958936"/>
            <a:chOff x="4228549" y="2164458"/>
            <a:chExt cx="3705984" cy="3065954"/>
          </a:xfrm>
        </p:grpSpPr>
        <p:sp>
          <p:nvSpPr>
            <p:cNvPr id="26" name="Rectangle 25">
              <a:extLst>
                <a:ext uri="{FF2B5EF4-FFF2-40B4-BE49-F238E27FC236}">
                  <a16:creationId xmlns:a16="http://schemas.microsoft.com/office/drawing/2014/main" id="{5388564A-250F-2540-96A7-95D80711B033}"/>
                </a:ext>
              </a:extLst>
            </p:cNvPr>
            <p:cNvSpPr/>
            <p:nvPr/>
          </p:nvSpPr>
          <p:spPr>
            <a:xfrm>
              <a:off x="4228549" y="2164458"/>
              <a:ext cx="75233" cy="3065954"/>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6FE1796-5E39-9448-88B2-DD9F4B3BF397}"/>
                </a:ext>
              </a:extLst>
            </p:cNvPr>
            <p:cNvSpPr/>
            <p:nvPr/>
          </p:nvSpPr>
          <p:spPr>
            <a:xfrm>
              <a:off x="7859300" y="2164458"/>
              <a:ext cx="75233" cy="3065954"/>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Freeform 1">
            <a:extLst>
              <a:ext uri="{FF2B5EF4-FFF2-40B4-BE49-F238E27FC236}">
                <a16:creationId xmlns:a16="http://schemas.microsoft.com/office/drawing/2014/main" id="{AF97B220-729E-3C4B-87D2-6935B06CF2F8}"/>
              </a:ext>
            </a:extLst>
          </p:cNvPr>
          <p:cNvSpPr/>
          <p:nvPr userDrawn="1"/>
        </p:nvSpPr>
        <p:spPr>
          <a:xfrm>
            <a:off x="361950" y="1341438"/>
            <a:ext cx="11468100" cy="4594225"/>
          </a:xfrm>
          <a:custGeom>
            <a:avLst/>
            <a:gdLst>
              <a:gd name="connsiteX0" fmla="*/ 4242816 w 10814304"/>
              <a:gd name="connsiteY0" fmla="*/ 0 h 4376928"/>
              <a:gd name="connsiteX1" fmla="*/ 0 w 10814304"/>
              <a:gd name="connsiteY1" fmla="*/ 0 h 4376928"/>
              <a:gd name="connsiteX2" fmla="*/ 0 w 10814304"/>
              <a:gd name="connsiteY2" fmla="*/ 4376928 h 4376928"/>
              <a:gd name="connsiteX3" fmla="*/ 10814304 w 10814304"/>
              <a:gd name="connsiteY3" fmla="*/ 4376928 h 4376928"/>
              <a:gd name="connsiteX4" fmla="*/ 10814304 w 10814304"/>
              <a:gd name="connsiteY4" fmla="*/ 12192 h 4376928"/>
              <a:gd name="connsiteX5" fmla="*/ 6352032 w 10814304"/>
              <a:gd name="connsiteY5" fmla="*/ 12192 h 4376928"/>
              <a:gd name="connsiteX0" fmla="*/ 4242816 w 10814304"/>
              <a:gd name="connsiteY0" fmla="*/ 0 h 4376928"/>
              <a:gd name="connsiteX1" fmla="*/ 0 w 10814304"/>
              <a:gd name="connsiteY1" fmla="*/ 0 h 4376928"/>
              <a:gd name="connsiteX2" fmla="*/ 0 w 10814304"/>
              <a:gd name="connsiteY2" fmla="*/ 4376928 h 4376928"/>
              <a:gd name="connsiteX3" fmla="*/ 10814304 w 10814304"/>
              <a:gd name="connsiteY3" fmla="*/ 4376928 h 4376928"/>
              <a:gd name="connsiteX4" fmla="*/ 10814304 w 10814304"/>
              <a:gd name="connsiteY4" fmla="*/ 12192 h 4376928"/>
              <a:gd name="connsiteX5" fmla="*/ 6473952 w 10814304"/>
              <a:gd name="connsiteY5" fmla="*/ 12192 h 4376928"/>
              <a:gd name="connsiteX0" fmla="*/ 3767328 w 10814304"/>
              <a:gd name="connsiteY0" fmla="*/ 12192 h 4376928"/>
              <a:gd name="connsiteX1" fmla="*/ 0 w 10814304"/>
              <a:gd name="connsiteY1" fmla="*/ 0 h 4376928"/>
              <a:gd name="connsiteX2" fmla="*/ 0 w 10814304"/>
              <a:gd name="connsiteY2" fmla="*/ 4376928 h 4376928"/>
              <a:gd name="connsiteX3" fmla="*/ 10814304 w 10814304"/>
              <a:gd name="connsiteY3" fmla="*/ 4376928 h 4376928"/>
              <a:gd name="connsiteX4" fmla="*/ 10814304 w 10814304"/>
              <a:gd name="connsiteY4" fmla="*/ 12192 h 4376928"/>
              <a:gd name="connsiteX5" fmla="*/ 6473952 w 10814304"/>
              <a:gd name="connsiteY5" fmla="*/ 12192 h 4376928"/>
              <a:gd name="connsiteX0" fmla="*/ 3767328 w 10814304"/>
              <a:gd name="connsiteY0" fmla="*/ 12192 h 4376928"/>
              <a:gd name="connsiteX1" fmla="*/ 0 w 10814304"/>
              <a:gd name="connsiteY1" fmla="*/ 0 h 4376928"/>
              <a:gd name="connsiteX2" fmla="*/ 0 w 10814304"/>
              <a:gd name="connsiteY2" fmla="*/ 4376928 h 4376928"/>
              <a:gd name="connsiteX3" fmla="*/ 10814304 w 10814304"/>
              <a:gd name="connsiteY3" fmla="*/ 4376928 h 4376928"/>
              <a:gd name="connsiteX4" fmla="*/ 10814304 w 10814304"/>
              <a:gd name="connsiteY4" fmla="*/ 12192 h 4376928"/>
              <a:gd name="connsiteX5" fmla="*/ 7010400 w 10814304"/>
              <a:gd name="connsiteY5" fmla="*/ 24384 h 4376928"/>
              <a:gd name="connsiteX0" fmla="*/ 3767328 w 10814304"/>
              <a:gd name="connsiteY0" fmla="*/ 12192 h 4376928"/>
              <a:gd name="connsiteX1" fmla="*/ 0 w 10814304"/>
              <a:gd name="connsiteY1" fmla="*/ 0 h 4376928"/>
              <a:gd name="connsiteX2" fmla="*/ 0 w 10814304"/>
              <a:gd name="connsiteY2" fmla="*/ 4376928 h 4376928"/>
              <a:gd name="connsiteX3" fmla="*/ 10814304 w 10814304"/>
              <a:gd name="connsiteY3" fmla="*/ 4376928 h 4376928"/>
              <a:gd name="connsiteX4" fmla="*/ 10814304 w 10814304"/>
              <a:gd name="connsiteY4" fmla="*/ 12192 h 4376928"/>
              <a:gd name="connsiteX5" fmla="*/ 6998208 w 10814304"/>
              <a:gd name="connsiteY5" fmla="*/ 12192 h 437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4304" h="4376928">
                <a:moveTo>
                  <a:pt x="3767328" y="12192"/>
                </a:moveTo>
                <a:lnTo>
                  <a:pt x="0" y="0"/>
                </a:lnTo>
                <a:lnTo>
                  <a:pt x="0" y="4376928"/>
                </a:lnTo>
                <a:lnTo>
                  <a:pt x="10814304" y="4376928"/>
                </a:lnTo>
                <a:lnTo>
                  <a:pt x="10814304" y="12192"/>
                </a:lnTo>
                <a:lnTo>
                  <a:pt x="6998208" y="12192"/>
                </a:lnTo>
              </a:path>
            </a:pathLst>
          </a:custGeom>
          <a:noFill/>
          <a:ln w="31750">
            <a:solidFill>
              <a:srgbClr val="000000"/>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4"/>
          <p:cNvSpPr>
            <a:spLocks noGrp="1"/>
          </p:cNvSpPr>
          <p:nvPr>
            <p:ph sz="quarter" idx="10"/>
          </p:nvPr>
        </p:nvSpPr>
        <p:spPr>
          <a:xfrm>
            <a:off x="862195" y="3050032"/>
            <a:ext cx="3148157" cy="359073"/>
          </a:xfrm>
          <a:prstGeom prst="rect">
            <a:avLst/>
          </a:prstGeom>
          <a:noFill/>
        </p:spPr>
        <p:txBody>
          <a:bodyPr wrap="square" lIns="0" tIns="0" rIns="0" bIns="0" rtlCol="0">
            <a:spAutoFit/>
          </a:bodyPr>
          <a:lstStyle>
            <a:lvl1pPr marL="0" indent="0">
              <a:buNone/>
              <a:defRPr lang="en-US" sz="2300" b="1" smtClean="0">
                <a:solidFill>
                  <a:schemeClr val="tx2">
                    <a:lumMod val="50000"/>
                  </a:schemeClr>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lnSpc>
                <a:spcPts val="1400"/>
              </a:lnSpc>
            </a:pPr>
            <a:r>
              <a:rPr lang="en-US"/>
              <a:t>Edit Master text styles</a:t>
            </a:r>
          </a:p>
        </p:txBody>
      </p:sp>
      <p:sp>
        <p:nvSpPr>
          <p:cNvPr id="16" name="Content Placeholder 14"/>
          <p:cNvSpPr>
            <a:spLocks noGrp="1"/>
          </p:cNvSpPr>
          <p:nvPr>
            <p:ph sz="quarter" idx="11"/>
          </p:nvPr>
        </p:nvSpPr>
        <p:spPr>
          <a:xfrm>
            <a:off x="4547242" y="3050032"/>
            <a:ext cx="3148157" cy="359073"/>
          </a:xfrm>
          <a:prstGeom prst="rect">
            <a:avLst/>
          </a:prstGeom>
          <a:noFill/>
        </p:spPr>
        <p:txBody>
          <a:bodyPr wrap="square" lIns="0" tIns="0" rIns="0" bIns="0" rtlCol="0">
            <a:spAutoFit/>
          </a:bodyPr>
          <a:lstStyle>
            <a:lvl1pPr marL="0" indent="0">
              <a:buNone/>
              <a:defRPr lang="en-US" sz="2300" b="1" smtClean="0">
                <a:solidFill>
                  <a:schemeClr val="tx2">
                    <a:lumMod val="50000"/>
                  </a:schemeClr>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lnSpc>
                <a:spcPts val="1400"/>
              </a:lnSpc>
            </a:pPr>
            <a:r>
              <a:rPr lang="en-US"/>
              <a:t>Edit Master text styles</a:t>
            </a:r>
          </a:p>
        </p:txBody>
      </p:sp>
      <p:sp>
        <p:nvSpPr>
          <p:cNvPr id="17" name="Content Placeholder 14"/>
          <p:cNvSpPr>
            <a:spLocks noGrp="1"/>
          </p:cNvSpPr>
          <p:nvPr>
            <p:ph sz="quarter" idx="12"/>
          </p:nvPr>
        </p:nvSpPr>
        <p:spPr>
          <a:xfrm>
            <a:off x="8138217" y="3050032"/>
            <a:ext cx="3148157" cy="359073"/>
          </a:xfrm>
          <a:prstGeom prst="rect">
            <a:avLst/>
          </a:prstGeom>
          <a:noFill/>
        </p:spPr>
        <p:txBody>
          <a:bodyPr wrap="square" lIns="0" tIns="0" rIns="0" bIns="0" rtlCol="0">
            <a:spAutoFit/>
          </a:bodyPr>
          <a:lstStyle>
            <a:lvl1pPr marL="0" indent="0">
              <a:buNone/>
              <a:defRPr lang="en-US" sz="2300" b="1" smtClean="0">
                <a:solidFill>
                  <a:schemeClr val="tx2">
                    <a:lumMod val="50000"/>
                  </a:schemeClr>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lnSpc>
                <a:spcPts val="1400"/>
              </a:lnSpc>
            </a:pPr>
            <a:r>
              <a:rPr lang="en-US"/>
              <a:t>Edit Master text styles</a:t>
            </a:r>
          </a:p>
        </p:txBody>
      </p:sp>
      <p:sp>
        <p:nvSpPr>
          <p:cNvPr id="18" name="Content Placeholder 14"/>
          <p:cNvSpPr>
            <a:spLocks noGrp="1"/>
          </p:cNvSpPr>
          <p:nvPr>
            <p:ph sz="quarter" idx="13"/>
          </p:nvPr>
        </p:nvSpPr>
        <p:spPr>
          <a:xfrm>
            <a:off x="862195" y="4140338"/>
            <a:ext cx="3148157" cy="226216"/>
          </a:xfrm>
          <a:prstGeom prst="rect">
            <a:avLst/>
          </a:prstGeom>
          <a:noFill/>
        </p:spPr>
        <p:txBody>
          <a:bodyPr wrap="square" lIns="0" tIns="0" rIns="0" rtlCol="0">
            <a:spAutoFit/>
          </a:bodyPr>
          <a:lstStyle>
            <a:lvl1pPr marL="0" indent="0">
              <a:buNone/>
              <a:defRPr lang="en-US" sz="1300" kern="0" dirty="0">
                <a:solidFill>
                  <a:srgbClr val="797D82"/>
                </a:solidFill>
                <a:latin typeface="Calibri" panose="020F0502020204030204" pitchFamily="34" charset="0"/>
              </a:defRPr>
            </a:lvl1pPr>
          </a:lstStyle>
          <a:p>
            <a:pPr marL="0" lvl="0" defTabSz="953984">
              <a:spcAft>
                <a:spcPts val="1633"/>
              </a:spcAft>
            </a:pPr>
            <a:r>
              <a:rPr lang="en-US"/>
              <a:t>Edit Master text styles</a:t>
            </a:r>
          </a:p>
        </p:txBody>
      </p:sp>
      <p:sp>
        <p:nvSpPr>
          <p:cNvPr id="19" name="Content Placeholder 14"/>
          <p:cNvSpPr>
            <a:spLocks noGrp="1"/>
          </p:cNvSpPr>
          <p:nvPr>
            <p:ph sz="quarter" idx="14"/>
          </p:nvPr>
        </p:nvSpPr>
        <p:spPr>
          <a:xfrm>
            <a:off x="4547242" y="4140338"/>
            <a:ext cx="3148157" cy="226216"/>
          </a:xfrm>
          <a:prstGeom prst="rect">
            <a:avLst/>
          </a:prstGeom>
          <a:noFill/>
        </p:spPr>
        <p:txBody>
          <a:bodyPr wrap="square" lIns="0" tIns="0" rIns="0" rtlCol="0">
            <a:spAutoFit/>
          </a:bodyPr>
          <a:lstStyle>
            <a:lvl1pPr>
              <a:defRPr lang="en-US" sz="1300" kern="0" dirty="0">
                <a:solidFill>
                  <a:srgbClr val="797D82"/>
                </a:solidFill>
                <a:latin typeface="Calibri" panose="020F0502020204030204" pitchFamily="34" charset="0"/>
              </a:defRPr>
            </a:lvl1pPr>
          </a:lstStyle>
          <a:p>
            <a:pPr marL="0" lvl="0" indent="0" defTabSz="953984">
              <a:spcAft>
                <a:spcPts val="1633"/>
              </a:spcAft>
              <a:buNone/>
            </a:pPr>
            <a:r>
              <a:rPr lang="en-US"/>
              <a:t>Edit Master text styles</a:t>
            </a:r>
          </a:p>
        </p:txBody>
      </p:sp>
      <p:sp>
        <p:nvSpPr>
          <p:cNvPr id="20" name="Content Placeholder 14"/>
          <p:cNvSpPr>
            <a:spLocks noGrp="1"/>
          </p:cNvSpPr>
          <p:nvPr>
            <p:ph sz="quarter" idx="15"/>
          </p:nvPr>
        </p:nvSpPr>
        <p:spPr>
          <a:xfrm>
            <a:off x="8138217" y="4140338"/>
            <a:ext cx="3148157" cy="226216"/>
          </a:xfrm>
          <a:prstGeom prst="rect">
            <a:avLst/>
          </a:prstGeom>
          <a:noFill/>
        </p:spPr>
        <p:txBody>
          <a:bodyPr wrap="square" lIns="0" tIns="0" rIns="0" rtlCol="0">
            <a:spAutoFit/>
          </a:bodyPr>
          <a:lstStyle>
            <a:lvl1pPr>
              <a:defRPr lang="en-US" sz="1300" kern="0" dirty="0">
                <a:solidFill>
                  <a:srgbClr val="797D82"/>
                </a:solidFill>
                <a:latin typeface="Calibri" panose="020F0502020204030204" pitchFamily="34" charset="0"/>
              </a:defRPr>
            </a:lvl1pPr>
          </a:lstStyle>
          <a:p>
            <a:pPr marL="0" lvl="0" indent="0" defTabSz="953984">
              <a:spcAft>
                <a:spcPts val="1633"/>
              </a:spcAft>
              <a:buNone/>
            </a:pPr>
            <a:r>
              <a:rPr lang="en-US"/>
              <a:t>Edit Master text styles</a:t>
            </a:r>
          </a:p>
        </p:txBody>
      </p:sp>
      <p:sp>
        <p:nvSpPr>
          <p:cNvPr id="28" name="Content Placeholder 14"/>
          <p:cNvSpPr>
            <a:spLocks noGrp="1"/>
          </p:cNvSpPr>
          <p:nvPr>
            <p:ph sz="quarter" idx="16"/>
          </p:nvPr>
        </p:nvSpPr>
        <p:spPr>
          <a:xfrm>
            <a:off x="862195" y="3626907"/>
            <a:ext cx="3148157" cy="359073"/>
          </a:xfrm>
          <a:prstGeom prst="rect">
            <a:avLst/>
          </a:prstGeom>
          <a:noFill/>
        </p:spPr>
        <p:txBody>
          <a:bodyPr wrap="square" lIns="0" tIns="0" rIns="0" bIns="0" rtlCol="0">
            <a:spAutoFit/>
          </a:bodyPr>
          <a:lstStyle>
            <a:lvl1pPr marL="0" indent="0">
              <a:buNone/>
              <a:defRPr lang="en-US" sz="2300" b="1" smtClean="0">
                <a:solidFill>
                  <a:schemeClr val="tx2"/>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lnSpc>
                <a:spcPts val="1400"/>
              </a:lnSpc>
            </a:pPr>
            <a:r>
              <a:rPr lang="en-US"/>
              <a:t>Edit Master text styles</a:t>
            </a:r>
          </a:p>
        </p:txBody>
      </p:sp>
      <p:sp>
        <p:nvSpPr>
          <p:cNvPr id="29" name="Content Placeholder 14"/>
          <p:cNvSpPr>
            <a:spLocks noGrp="1"/>
          </p:cNvSpPr>
          <p:nvPr>
            <p:ph sz="quarter" idx="17"/>
          </p:nvPr>
        </p:nvSpPr>
        <p:spPr>
          <a:xfrm>
            <a:off x="4547242" y="3626907"/>
            <a:ext cx="3148157" cy="359073"/>
          </a:xfrm>
          <a:prstGeom prst="rect">
            <a:avLst/>
          </a:prstGeom>
          <a:noFill/>
        </p:spPr>
        <p:txBody>
          <a:bodyPr wrap="square" lIns="0" tIns="0" rIns="0" bIns="0" rtlCol="0">
            <a:spAutoFit/>
          </a:bodyPr>
          <a:lstStyle>
            <a:lvl1pPr marL="0" indent="0">
              <a:buNone/>
              <a:defRPr lang="en-US" sz="2300" b="1" smtClean="0">
                <a:solidFill>
                  <a:schemeClr val="tx2"/>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lnSpc>
                <a:spcPts val="1400"/>
              </a:lnSpc>
            </a:pPr>
            <a:r>
              <a:rPr lang="en-US"/>
              <a:t>Edit Master text styles</a:t>
            </a:r>
          </a:p>
        </p:txBody>
      </p:sp>
      <p:sp>
        <p:nvSpPr>
          <p:cNvPr id="30" name="Content Placeholder 14"/>
          <p:cNvSpPr>
            <a:spLocks noGrp="1"/>
          </p:cNvSpPr>
          <p:nvPr>
            <p:ph sz="quarter" idx="18"/>
          </p:nvPr>
        </p:nvSpPr>
        <p:spPr>
          <a:xfrm>
            <a:off x="8138217" y="3626907"/>
            <a:ext cx="3148157" cy="359073"/>
          </a:xfrm>
          <a:prstGeom prst="rect">
            <a:avLst/>
          </a:prstGeom>
          <a:noFill/>
        </p:spPr>
        <p:txBody>
          <a:bodyPr wrap="square" lIns="0" tIns="0" rIns="0" bIns="0" rtlCol="0">
            <a:spAutoFit/>
          </a:bodyPr>
          <a:lstStyle>
            <a:lvl1pPr marL="0" indent="0">
              <a:buNone/>
              <a:defRPr lang="en-US" sz="2300" b="1" smtClean="0">
                <a:solidFill>
                  <a:schemeClr val="tx2"/>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lnSpc>
                <a:spcPts val="1400"/>
              </a:lnSpc>
            </a:pPr>
            <a:r>
              <a:rPr lang="en-US"/>
              <a:t>Edit Master text styles</a:t>
            </a:r>
          </a:p>
        </p:txBody>
      </p:sp>
      <p:pic>
        <p:nvPicPr>
          <p:cNvPr id="5" name="Picture 4"/>
          <p:cNvPicPr>
            <a:picLocks noChangeAspect="1"/>
          </p:cNvPicPr>
          <p:nvPr userDrawn="1"/>
        </p:nvPicPr>
        <p:blipFill>
          <a:blip r:embed="rId2"/>
          <a:stretch>
            <a:fillRect/>
          </a:stretch>
        </p:blipFill>
        <p:spPr>
          <a:xfrm>
            <a:off x="4754996" y="0"/>
            <a:ext cx="2682240" cy="1950720"/>
          </a:xfrm>
          <a:prstGeom prst="rect">
            <a:avLst/>
          </a:prstGeom>
        </p:spPr>
      </p:pic>
      <p:grpSp>
        <p:nvGrpSpPr>
          <p:cNvPr id="21" name="Group 20">
            <a:extLst>
              <a:ext uri="{FF2B5EF4-FFF2-40B4-BE49-F238E27FC236}">
                <a16:creationId xmlns:a16="http://schemas.microsoft.com/office/drawing/2014/main" id="{2EEB0891-B2DA-5149-95C4-E746110D0878}"/>
              </a:ext>
            </a:extLst>
          </p:cNvPr>
          <p:cNvGrpSpPr/>
          <p:nvPr userDrawn="1"/>
        </p:nvGrpSpPr>
        <p:grpSpPr>
          <a:xfrm>
            <a:off x="7874175" y="1826975"/>
            <a:ext cx="75600" cy="3958936"/>
            <a:chOff x="4228549" y="2164458"/>
            <a:chExt cx="3705984" cy="3065954"/>
          </a:xfrm>
        </p:grpSpPr>
        <p:sp>
          <p:nvSpPr>
            <p:cNvPr id="22" name="Rectangle 21">
              <a:extLst>
                <a:ext uri="{FF2B5EF4-FFF2-40B4-BE49-F238E27FC236}">
                  <a16:creationId xmlns:a16="http://schemas.microsoft.com/office/drawing/2014/main" id="{92D69DBF-B226-AB4E-8802-D33EA7155237}"/>
                </a:ext>
              </a:extLst>
            </p:cNvPr>
            <p:cNvSpPr/>
            <p:nvPr/>
          </p:nvSpPr>
          <p:spPr>
            <a:xfrm>
              <a:off x="4228549" y="2164458"/>
              <a:ext cx="75233" cy="3065954"/>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906EE9A-F548-284A-A6FD-AAB574F57439}"/>
                </a:ext>
              </a:extLst>
            </p:cNvPr>
            <p:cNvSpPr/>
            <p:nvPr/>
          </p:nvSpPr>
          <p:spPr>
            <a:xfrm>
              <a:off x="7859300" y="2164458"/>
              <a:ext cx="75233" cy="3065954"/>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3811817"/>
      </p:ext>
    </p:extLst>
  </p:cSld>
  <p:clrMapOvr>
    <a:masterClrMapping/>
  </p:clrMapOvr>
  <p:transition>
    <p:fade/>
  </p:transition>
  <p:extLst>
    <p:ext uri="{DCECCB84-F9BA-43D5-87BE-67443E8EF086}">
      <p15:sldGuideLst xmlns:p15="http://schemas.microsoft.com/office/powerpoint/2012/main">
        <p15:guide id="1" pos="438">
          <p15:clr>
            <a:srgbClr val="FBAE40"/>
          </p15:clr>
        </p15:guide>
        <p15:guide id="2" pos="7242">
          <p15:clr>
            <a:srgbClr val="FBAE40"/>
          </p15:clr>
        </p15:guide>
        <p15:guide id="3" orient="horz" pos="21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ontent page 1">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23F40B7-E345-314E-8150-31868E3C1D80}"/>
              </a:ext>
            </a:extLst>
          </p:cNvPr>
          <p:cNvSpPr>
            <a:spLocks noGrp="1"/>
          </p:cNvSpPr>
          <p:nvPr>
            <p:ph type="body" sz="quarter" idx="10"/>
          </p:nvPr>
        </p:nvSpPr>
        <p:spPr>
          <a:xfrm>
            <a:off x="695325" y="1557339"/>
            <a:ext cx="10801350" cy="4159249"/>
          </a:xfrm>
          <a:prstGeom prst="rect">
            <a:avLst/>
          </a:prstGeom>
        </p:spPr>
        <p:txBody>
          <a:bodyPr lIns="0" tIns="0" rIns="0" bIns="0"/>
          <a:lstStyle>
            <a:lvl1pPr>
              <a:defRPr sz="1800"/>
            </a:lvl1pPr>
          </a:lstStyle>
          <a:p>
            <a:pPr marL="0" lvl="0" indent="0">
              <a:buNone/>
            </a:pPr>
            <a:r>
              <a:rPr lang="en-US"/>
              <a:t>Edit Master text styles</a:t>
            </a:r>
          </a:p>
        </p:txBody>
      </p:sp>
      <p:sp>
        <p:nvSpPr>
          <p:cNvPr id="6" name="Title 2">
            <a:extLst>
              <a:ext uri="{FF2B5EF4-FFF2-40B4-BE49-F238E27FC236}">
                <a16:creationId xmlns:a16="http://schemas.microsoft.com/office/drawing/2014/main" id="{7817C626-AFE0-4714-80B0-640204D24F25}"/>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58966164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Content Right imag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695325" y="1557339"/>
            <a:ext cx="7811366" cy="4159249"/>
          </a:xfrm>
          <a:prstGeom prst="rect">
            <a:avLst/>
          </a:prstGeom>
        </p:spPr>
        <p:txBody>
          <a:bodyPr lIns="0" tIns="0" rIns="0" bIns="0"/>
          <a:lstStyle>
            <a:lvl1pPr>
              <a:defRPr sz="1800"/>
            </a:lvl1pPr>
          </a:lstStyle>
          <a:p>
            <a:pPr marL="0" lvl="0" indent="0">
              <a:buNone/>
            </a:pPr>
            <a:r>
              <a:rPr lang="en-US"/>
              <a:t>Edit Master text styles</a:t>
            </a:r>
          </a:p>
        </p:txBody>
      </p:sp>
      <p:sp>
        <p:nvSpPr>
          <p:cNvPr id="4" name="Title 2">
            <a:extLst>
              <a:ext uri="{FF2B5EF4-FFF2-40B4-BE49-F238E27FC236}">
                <a16:creationId xmlns:a16="http://schemas.microsoft.com/office/drawing/2014/main" id="{A46B9A40-B729-4A60-B7F0-8AE9CD91BE85}"/>
              </a:ext>
            </a:extLst>
          </p:cNvPr>
          <p:cNvSpPr>
            <a:spLocks noGrp="1"/>
          </p:cNvSpPr>
          <p:nvPr>
            <p:ph type="title" hasCustomPrompt="1"/>
          </p:nvPr>
        </p:nvSpPr>
        <p:spPr>
          <a:xfrm>
            <a:off x="695325" y="736979"/>
            <a:ext cx="7811366" cy="443198"/>
          </a:xfrm>
          <a:prstGeom prst="rect">
            <a:avLst/>
          </a:prstGeom>
        </p:spPr>
        <p:txBody>
          <a:bodyPr wrap="square" lIns="0" tIns="0" rIns="0" bIns="0">
            <a:spAutoFit/>
          </a:bodyPr>
          <a:lstStyle>
            <a:lvl1pPr>
              <a:defRPr sz="3200" b="1">
                <a:latin typeface="+mj-lt"/>
              </a:defRPr>
            </a:lvl1pPr>
          </a:lstStyle>
          <a:p>
            <a:r>
              <a:rPr lang="en-US" dirty="0"/>
              <a:t>CLICK TO EDIT MASTER TITLE STYLE</a:t>
            </a:r>
            <a:endParaRPr lang="en-GB" dirty="0"/>
          </a:p>
        </p:txBody>
      </p:sp>
      <p:sp>
        <p:nvSpPr>
          <p:cNvPr id="13" name="Picture Placeholder 2"/>
          <p:cNvSpPr>
            <a:spLocks noGrp="1"/>
          </p:cNvSpPr>
          <p:nvPr>
            <p:ph type="pic" sz="quarter" idx="13"/>
          </p:nvPr>
        </p:nvSpPr>
        <p:spPr>
          <a:xfrm>
            <a:off x="9256895" y="0"/>
            <a:ext cx="2935105" cy="6081713"/>
          </a:xfrm>
          <a:prstGeom prst="rect">
            <a:avLst/>
          </a:prstGeom>
          <a:ln w="25400">
            <a:noFill/>
          </a:ln>
        </p:spPr>
        <p:txBody>
          <a:bodyPr/>
          <a:lstStyle/>
          <a:p>
            <a:r>
              <a:rPr lang="en-US" dirty="0"/>
              <a:t>Click icon to add picture</a:t>
            </a:r>
          </a:p>
        </p:txBody>
      </p:sp>
    </p:spTree>
    <p:extLst>
      <p:ext uri="{BB962C8B-B14F-4D97-AF65-F5344CB8AC3E}">
        <p14:creationId xmlns:p14="http://schemas.microsoft.com/office/powerpoint/2010/main" val="73659272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ontent Left imag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3549361" y="1557339"/>
            <a:ext cx="7811366" cy="4159249"/>
          </a:xfrm>
          <a:prstGeom prst="rect">
            <a:avLst/>
          </a:prstGeom>
        </p:spPr>
        <p:txBody>
          <a:bodyPr lIns="0" tIns="0" rIns="0" bIns="0"/>
          <a:lstStyle>
            <a:lvl1pPr>
              <a:defRPr sz="1800"/>
            </a:lvl1pPr>
          </a:lstStyle>
          <a:p>
            <a:pPr marL="0" lvl="0" indent="0">
              <a:buNone/>
            </a:pPr>
            <a:r>
              <a:rPr lang="en-US"/>
              <a:t>Edit Master text styles</a:t>
            </a:r>
          </a:p>
        </p:txBody>
      </p:sp>
      <p:sp>
        <p:nvSpPr>
          <p:cNvPr id="4" name="Title 2">
            <a:extLst>
              <a:ext uri="{FF2B5EF4-FFF2-40B4-BE49-F238E27FC236}">
                <a16:creationId xmlns:a16="http://schemas.microsoft.com/office/drawing/2014/main" id="{A46B9A40-B729-4A60-B7F0-8AE9CD91BE85}"/>
              </a:ext>
            </a:extLst>
          </p:cNvPr>
          <p:cNvSpPr>
            <a:spLocks noGrp="1"/>
          </p:cNvSpPr>
          <p:nvPr>
            <p:ph type="title" hasCustomPrompt="1"/>
          </p:nvPr>
        </p:nvSpPr>
        <p:spPr>
          <a:xfrm>
            <a:off x="3549361" y="736979"/>
            <a:ext cx="7811366" cy="443198"/>
          </a:xfrm>
          <a:prstGeom prst="rect">
            <a:avLst/>
          </a:prstGeom>
        </p:spPr>
        <p:txBody>
          <a:bodyPr wrap="square" lIns="0" tIns="0" rIns="0" bIns="0">
            <a:spAutoFit/>
          </a:bodyPr>
          <a:lstStyle>
            <a:lvl1pPr>
              <a:defRPr sz="3200" b="1">
                <a:latin typeface="+mj-lt"/>
              </a:defRPr>
            </a:lvl1pPr>
          </a:lstStyle>
          <a:p>
            <a:r>
              <a:rPr lang="en-US" dirty="0"/>
              <a:t>CLICK TO EDIT MASTER TITLE STYLE</a:t>
            </a:r>
            <a:endParaRPr lang="en-GB" dirty="0"/>
          </a:p>
        </p:txBody>
      </p:sp>
      <p:sp>
        <p:nvSpPr>
          <p:cNvPr id="13" name="Picture Placeholder 2"/>
          <p:cNvSpPr>
            <a:spLocks noGrp="1"/>
          </p:cNvSpPr>
          <p:nvPr>
            <p:ph type="pic" sz="quarter" idx="13"/>
          </p:nvPr>
        </p:nvSpPr>
        <p:spPr>
          <a:xfrm>
            <a:off x="0" y="0"/>
            <a:ext cx="2935105" cy="6081713"/>
          </a:xfrm>
          <a:prstGeom prst="rect">
            <a:avLst/>
          </a:prstGeom>
          <a:ln w="25400">
            <a:noFill/>
          </a:ln>
        </p:spPr>
        <p:txBody>
          <a:bodyPr/>
          <a:lstStyle/>
          <a:p>
            <a:r>
              <a:rPr lang="en-US" dirty="0"/>
              <a:t>Click icon to add picture</a:t>
            </a:r>
          </a:p>
        </p:txBody>
      </p:sp>
    </p:spTree>
    <p:extLst>
      <p:ext uri="{BB962C8B-B14F-4D97-AF65-F5344CB8AC3E}">
        <p14:creationId xmlns:p14="http://schemas.microsoft.com/office/powerpoint/2010/main" val="253870146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0_Content page 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695325" y="1557339"/>
            <a:ext cx="5221288" cy="4159249"/>
          </a:xfrm>
          <a:prstGeom prst="rect">
            <a:avLst/>
          </a:prstGeom>
        </p:spPr>
        <p:txBody>
          <a:bodyPr lIns="0" tIns="0" rIns="0" bIns="0"/>
          <a:lstStyle>
            <a:lvl1pPr>
              <a:defRPr sz="1800"/>
            </a:lvl1pPr>
          </a:lstStyle>
          <a:p>
            <a:pPr marL="0" lvl="0" indent="0">
              <a:buNone/>
            </a:pPr>
            <a:r>
              <a:rPr lang="en-US"/>
              <a:t>Edit Master text styles</a:t>
            </a:r>
          </a:p>
        </p:txBody>
      </p:sp>
      <p:sp>
        <p:nvSpPr>
          <p:cNvPr id="7" name="Text Placeholder 2">
            <a:extLst>
              <a:ext uri="{FF2B5EF4-FFF2-40B4-BE49-F238E27FC236}">
                <a16:creationId xmlns:a16="http://schemas.microsoft.com/office/drawing/2014/main" id="{CDB4CC88-507D-459C-AD99-1734F7A37806}"/>
              </a:ext>
            </a:extLst>
          </p:cNvPr>
          <p:cNvSpPr>
            <a:spLocks noGrp="1"/>
          </p:cNvSpPr>
          <p:nvPr>
            <p:ph type="body" sz="quarter" idx="11"/>
          </p:nvPr>
        </p:nvSpPr>
        <p:spPr>
          <a:xfrm>
            <a:off x="6275388" y="1557339"/>
            <a:ext cx="5221288" cy="4159249"/>
          </a:xfrm>
          <a:prstGeom prst="rect">
            <a:avLst/>
          </a:prstGeom>
        </p:spPr>
        <p:txBody>
          <a:bodyPr lIns="0" tIns="0" rIns="0" bIns="0"/>
          <a:lstStyle>
            <a:lvl1pPr>
              <a:defRPr sz="1800"/>
            </a:lvl1pPr>
          </a:lstStyle>
          <a:p>
            <a:pPr marL="0" lvl="0" indent="0">
              <a:buNone/>
            </a:pPr>
            <a:r>
              <a:rPr lang="en-US"/>
              <a:t>Edit Master text styles</a:t>
            </a:r>
          </a:p>
        </p:txBody>
      </p:sp>
      <p:sp>
        <p:nvSpPr>
          <p:cNvPr id="8" name="Title 2">
            <a:extLst>
              <a:ext uri="{FF2B5EF4-FFF2-40B4-BE49-F238E27FC236}">
                <a16:creationId xmlns:a16="http://schemas.microsoft.com/office/drawing/2014/main" id="{6F21D2F7-B292-4350-A769-3F3B1ADB14F0}"/>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92431608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_Content page 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712775" y="1557339"/>
            <a:ext cx="3355450" cy="4159249"/>
          </a:xfrm>
          <a:prstGeom prst="rect">
            <a:avLst/>
          </a:prstGeom>
        </p:spPr>
        <p:txBody>
          <a:bodyPr lIns="0" tIns="0" rIns="0" bIns="0"/>
          <a:lstStyle>
            <a:lvl1pPr>
              <a:defRPr sz="1800"/>
            </a:lvl1pPr>
          </a:lstStyle>
          <a:p>
            <a:pPr marL="0" lvl="0" indent="0">
              <a:buNone/>
            </a:pPr>
            <a:r>
              <a:rPr lang="en-US"/>
              <a:t>Edit Master text styles</a:t>
            </a:r>
          </a:p>
        </p:txBody>
      </p:sp>
      <p:sp>
        <p:nvSpPr>
          <p:cNvPr id="7" name="Text Placeholder 2">
            <a:extLst>
              <a:ext uri="{FF2B5EF4-FFF2-40B4-BE49-F238E27FC236}">
                <a16:creationId xmlns:a16="http://schemas.microsoft.com/office/drawing/2014/main" id="{CDB4CC88-507D-459C-AD99-1734F7A37806}"/>
              </a:ext>
            </a:extLst>
          </p:cNvPr>
          <p:cNvSpPr>
            <a:spLocks noGrp="1"/>
          </p:cNvSpPr>
          <p:nvPr>
            <p:ph type="body" sz="quarter" idx="11"/>
          </p:nvPr>
        </p:nvSpPr>
        <p:spPr>
          <a:xfrm>
            <a:off x="4427000" y="1557339"/>
            <a:ext cx="3355450" cy="4159249"/>
          </a:xfrm>
          <a:prstGeom prst="rect">
            <a:avLst/>
          </a:prstGeom>
        </p:spPr>
        <p:txBody>
          <a:bodyPr lIns="0" tIns="0" rIns="0" bIns="0"/>
          <a:lstStyle>
            <a:lvl1pPr>
              <a:defRPr sz="1800"/>
            </a:lvl1pPr>
          </a:lstStyle>
          <a:p>
            <a:pPr marL="0" lvl="0" indent="0">
              <a:buNone/>
            </a:pPr>
            <a:r>
              <a:rPr lang="en-US"/>
              <a:t>Edit Master text styles</a:t>
            </a:r>
          </a:p>
        </p:txBody>
      </p:sp>
      <p:sp>
        <p:nvSpPr>
          <p:cNvPr id="12" name="Text Placeholder 2">
            <a:extLst>
              <a:ext uri="{FF2B5EF4-FFF2-40B4-BE49-F238E27FC236}">
                <a16:creationId xmlns:a16="http://schemas.microsoft.com/office/drawing/2014/main" id="{3DF7AA48-2779-4CD9-A50E-FB6FB665F518}"/>
              </a:ext>
            </a:extLst>
          </p:cNvPr>
          <p:cNvSpPr>
            <a:spLocks noGrp="1"/>
          </p:cNvSpPr>
          <p:nvPr>
            <p:ph type="body" sz="quarter" idx="12"/>
          </p:nvPr>
        </p:nvSpPr>
        <p:spPr>
          <a:xfrm>
            <a:off x="8141225" y="1557339"/>
            <a:ext cx="3355450" cy="4159249"/>
          </a:xfrm>
          <a:prstGeom prst="rect">
            <a:avLst/>
          </a:prstGeom>
        </p:spPr>
        <p:txBody>
          <a:bodyPr lIns="0" tIns="0" rIns="0" bIns="0"/>
          <a:lstStyle>
            <a:lvl1pPr>
              <a:defRPr sz="1800"/>
            </a:lvl1pPr>
          </a:lstStyle>
          <a:p>
            <a:pPr marL="0" lvl="0" indent="0">
              <a:buNone/>
            </a:pPr>
            <a:r>
              <a:rPr lang="en-US"/>
              <a:t>Edit Master text styles</a:t>
            </a:r>
          </a:p>
        </p:txBody>
      </p:sp>
      <p:sp>
        <p:nvSpPr>
          <p:cNvPr id="8" name="Title 2">
            <a:extLst>
              <a:ext uri="{FF2B5EF4-FFF2-40B4-BE49-F238E27FC236}">
                <a16:creationId xmlns:a16="http://schemas.microsoft.com/office/drawing/2014/main" id="{B608EBFD-2BF0-44D0-AA85-2748CEF79D8A}"/>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12417810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2_Content page 1">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35F93FA-9E81-47A6-99BE-7098463E433F}"/>
              </a:ext>
            </a:extLst>
          </p:cNvPr>
          <p:cNvSpPr>
            <a:spLocks noGrp="1"/>
          </p:cNvSpPr>
          <p:nvPr>
            <p:ph type="body" sz="quarter" idx="10"/>
          </p:nvPr>
        </p:nvSpPr>
        <p:spPr>
          <a:xfrm>
            <a:off x="712775" y="2553928"/>
            <a:ext cx="2831575" cy="3005624"/>
          </a:xfrm>
          <a:prstGeom prst="rect">
            <a:avLst/>
          </a:prstGeom>
        </p:spPr>
        <p:txBody>
          <a:bodyPr lIns="0" tIns="0" rIns="0" bIns="0"/>
          <a:lstStyle>
            <a:lvl1pPr>
              <a:defRPr sz="1800"/>
            </a:lvl1pPr>
          </a:lstStyle>
          <a:p>
            <a:pPr marL="0" lvl="0" indent="0">
              <a:buNone/>
            </a:pPr>
            <a:r>
              <a:rPr lang="en-US"/>
              <a:t>Edit Master text styles</a:t>
            </a:r>
          </a:p>
        </p:txBody>
      </p:sp>
      <p:sp>
        <p:nvSpPr>
          <p:cNvPr id="7" name="Text Placeholder 2">
            <a:extLst>
              <a:ext uri="{FF2B5EF4-FFF2-40B4-BE49-F238E27FC236}">
                <a16:creationId xmlns:a16="http://schemas.microsoft.com/office/drawing/2014/main" id="{CDB4CC88-507D-459C-AD99-1734F7A37806}"/>
              </a:ext>
            </a:extLst>
          </p:cNvPr>
          <p:cNvSpPr>
            <a:spLocks noGrp="1"/>
          </p:cNvSpPr>
          <p:nvPr>
            <p:ph type="body" sz="quarter" idx="11"/>
          </p:nvPr>
        </p:nvSpPr>
        <p:spPr>
          <a:xfrm>
            <a:off x="3810473" y="2553928"/>
            <a:ext cx="2831575" cy="3005624"/>
          </a:xfrm>
          <a:prstGeom prst="rect">
            <a:avLst/>
          </a:prstGeom>
        </p:spPr>
        <p:txBody>
          <a:bodyPr lIns="0" tIns="0" rIns="0" bIns="0"/>
          <a:lstStyle>
            <a:lvl1pPr>
              <a:defRPr sz="1800"/>
            </a:lvl1pPr>
          </a:lstStyle>
          <a:p>
            <a:pPr marL="0" lvl="0" indent="0">
              <a:buNone/>
            </a:pPr>
            <a:r>
              <a:rPr lang="en-US"/>
              <a:t>Edit Master text styles</a:t>
            </a:r>
          </a:p>
        </p:txBody>
      </p:sp>
      <p:sp>
        <p:nvSpPr>
          <p:cNvPr id="12" name="Text Placeholder 2">
            <a:extLst>
              <a:ext uri="{FF2B5EF4-FFF2-40B4-BE49-F238E27FC236}">
                <a16:creationId xmlns:a16="http://schemas.microsoft.com/office/drawing/2014/main" id="{3DF7AA48-2779-4CD9-A50E-FB6FB665F518}"/>
              </a:ext>
            </a:extLst>
          </p:cNvPr>
          <p:cNvSpPr>
            <a:spLocks noGrp="1"/>
          </p:cNvSpPr>
          <p:nvPr>
            <p:ph type="body" sz="quarter" idx="12"/>
          </p:nvPr>
        </p:nvSpPr>
        <p:spPr>
          <a:xfrm>
            <a:off x="6908170" y="2553928"/>
            <a:ext cx="2831575" cy="3005624"/>
          </a:xfrm>
          <a:prstGeom prst="rect">
            <a:avLst/>
          </a:prstGeom>
        </p:spPr>
        <p:txBody>
          <a:bodyPr lIns="0" tIns="0" rIns="0" bIns="0"/>
          <a:lstStyle>
            <a:lvl1pPr>
              <a:defRPr sz="1800"/>
            </a:lvl1pPr>
          </a:lstStyle>
          <a:p>
            <a:pPr marL="0" lvl="0" indent="0">
              <a:buNone/>
            </a:pPr>
            <a:r>
              <a:rPr lang="en-US"/>
              <a:t>Edit Master text styles</a:t>
            </a:r>
          </a:p>
        </p:txBody>
      </p:sp>
      <p:sp>
        <p:nvSpPr>
          <p:cNvPr id="8" name="Title 2">
            <a:extLst>
              <a:ext uri="{FF2B5EF4-FFF2-40B4-BE49-F238E27FC236}">
                <a16:creationId xmlns:a16="http://schemas.microsoft.com/office/drawing/2014/main" id="{B608EBFD-2BF0-44D0-AA85-2748CEF79D8A}"/>
              </a:ext>
            </a:extLst>
          </p:cNvPr>
          <p:cNvSpPr>
            <a:spLocks noGrp="1"/>
          </p:cNvSpPr>
          <p:nvPr>
            <p:ph type="title" hasCustomPrompt="1"/>
          </p:nvPr>
        </p:nvSpPr>
        <p:spPr>
          <a:xfrm>
            <a:off x="695325" y="736979"/>
            <a:ext cx="10801350" cy="443198"/>
          </a:xfrm>
          <a:prstGeom prst="rect">
            <a:avLst/>
          </a:prstGeom>
        </p:spPr>
        <p:txBody>
          <a:bodyPr lIns="0" tIns="0" rIns="0" bIns="0">
            <a:spAutoFit/>
          </a:bodyPr>
          <a:lstStyle>
            <a:lvl1pPr>
              <a:defRPr sz="3200" b="1">
                <a:latin typeface="+mj-lt"/>
              </a:defRPr>
            </a:lvl1pPr>
          </a:lstStyle>
          <a:p>
            <a:r>
              <a:rPr lang="en-US" dirty="0"/>
              <a:t>CLICK TO EDIT MASTER TITLE STYLE</a:t>
            </a:r>
            <a:endParaRPr lang="en-GB" dirty="0"/>
          </a:p>
        </p:txBody>
      </p:sp>
      <p:sp>
        <p:nvSpPr>
          <p:cNvPr id="9" name="Rectangle 8">
            <a:extLst>
              <a:ext uri="{FF2B5EF4-FFF2-40B4-BE49-F238E27FC236}">
                <a16:creationId xmlns:a16="http://schemas.microsoft.com/office/drawing/2014/main" id="{39BBD52F-449F-7441-B940-E38291E6BFCB}"/>
              </a:ext>
            </a:extLst>
          </p:cNvPr>
          <p:cNvSpPr/>
          <p:nvPr userDrawn="1"/>
        </p:nvSpPr>
        <p:spPr>
          <a:xfrm>
            <a:off x="330776" y="1520215"/>
            <a:ext cx="12069042" cy="4409529"/>
          </a:xfrm>
          <a:prstGeom prst="rect">
            <a:avLst/>
          </a:prstGeom>
          <a:noFill/>
          <a:ln w="25400" cap="rnd">
            <a:solidFill>
              <a:srgbClr val="0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C4B472D-330A-CF4C-A3A6-4C2A1704BBD5}"/>
              </a:ext>
            </a:extLst>
          </p:cNvPr>
          <p:cNvSpPr/>
          <p:nvPr userDrawn="1"/>
        </p:nvSpPr>
        <p:spPr>
          <a:xfrm>
            <a:off x="2932740" y="1520216"/>
            <a:ext cx="579921" cy="693674"/>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C656CD-1761-C249-B026-E1B3A3F5F1BA}"/>
              </a:ext>
            </a:extLst>
          </p:cNvPr>
          <p:cNvSpPr/>
          <p:nvPr userDrawn="1"/>
        </p:nvSpPr>
        <p:spPr>
          <a:xfrm>
            <a:off x="6046282" y="1520216"/>
            <a:ext cx="579921" cy="693674"/>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5F54B4A-34DC-8A4B-A706-B6E2F2CB4365}"/>
              </a:ext>
            </a:extLst>
          </p:cNvPr>
          <p:cNvSpPr/>
          <p:nvPr userDrawn="1"/>
        </p:nvSpPr>
        <p:spPr>
          <a:xfrm>
            <a:off x="9159824" y="1520216"/>
            <a:ext cx="579921" cy="693674"/>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
            <a:extLst>
              <a:ext uri="{FF2B5EF4-FFF2-40B4-BE49-F238E27FC236}">
                <a16:creationId xmlns:a16="http://schemas.microsoft.com/office/drawing/2014/main" id="{235F93FA-9E81-47A6-99BE-7098463E433F}"/>
              </a:ext>
            </a:extLst>
          </p:cNvPr>
          <p:cNvSpPr>
            <a:spLocks noGrp="1"/>
          </p:cNvSpPr>
          <p:nvPr>
            <p:ph type="body" sz="quarter" idx="13"/>
          </p:nvPr>
        </p:nvSpPr>
        <p:spPr>
          <a:xfrm>
            <a:off x="703601" y="1630698"/>
            <a:ext cx="2147177" cy="522726"/>
          </a:xfrm>
          <a:prstGeom prst="rect">
            <a:avLst/>
          </a:prstGeom>
        </p:spPr>
        <p:txBody>
          <a:bodyPr lIns="0" tIns="0" rIns="0" bIns="0"/>
          <a:lstStyle>
            <a:lvl1pPr>
              <a:defRPr sz="2200" b="1"/>
            </a:lvl1pPr>
          </a:lstStyle>
          <a:p>
            <a:pPr marL="0" lvl="0" indent="0">
              <a:buNone/>
            </a:pPr>
            <a:r>
              <a:rPr lang="en-US"/>
              <a:t>Edit Master text styles</a:t>
            </a:r>
          </a:p>
        </p:txBody>
      </p:sp>
      <p:sp>
        <p:nvSpPr>
          <p:cNvPr id="19" name="Text Placeholder 2">
            <a:extLst>
              <a:ext uri="{FF2B5EF4-FFF2-40B4-BE49-F238E27FC236}">
                <a16:creationId xmlns:a16="http://schemas.microsoft.com/office/drawing/2014/main" id="{235F93FA-9E81-47A6-99BE-7098463E433F}"/>
              </a:ext>
            </a:extLst>
          </p:cNvPr>
          <p:cNvSpPr>
            <a:spLocks noGrp="1"/>
          </p:cNvSpPr>
          <p:nvPr>
            <p:ph type="body" sz="quarter" idx="14"/>
          </p:nvPr>
        </p:nvSpPr>
        <p:spPr>
          <a:xfrm>
            <a:off x="703601" y="2153425"/>
            <a:ext cx="2147177" cy="229555"/>
          </a:xfrm>
          <a:prstGeom prst="rect">
            <a:avLst/>
          </a:prstGeom>
        </p:spPr>
        <p:txBody>
          <a:bodyPr lIns="0" tIns="0" rIns="0" bIns="0"/>
          <a:lstStyle>
            <a:lvl1pPr>
              <a:defRPr sz="1800" b="0">
                <a:solidFill>
                  <a:srgbClr val="797D82"/>
                </a:solidFill>
              </a:defRPr>
            </a:lvl1pPr>
          </a:lstStyle>
          <a:p>
            <a:pPr marL="0" lvl="0" indent="0">
              <a:buNone/>
            </a:pPr>
            <a:r>
              <a:rPr lang="en-US"/>
              <a:t>Edit Master text styles</a:t>
            </a:r>
          </a:p>
        </p:txBody>
      </p:sp>
      <p:sp>
        <p:nvSpPr>
          <p:cNvPr id="20" name="Text Placeholder 2">
            <a:extLst>
              <a:ext uri="{FF2B5EF4-FFF2-40B4-BE49-F238E27FC236}">
                <a16:creationId xmlns:a16="http://schemas.microsoft.com/office/drawing/2014/main" id="{235F93FA-9E81-47A6-99BE-7098463E433F}"/>
              </a:ext>
            </a:extLst>
          </p:cNvPr>
          <p:cNvSpPr>
            <a:spLocks noGrp="1"/>
          </p:cNvSpPr>
          <p:nvPr>
            <p:ph type="body" sz="quarter" idx="15"/>
          </p:nvPr>
        </p:nvSpPr>
        <p:spPr>
          <a:xfrm>
            <a:off x="3810473" y="1630698"/>
            <a:ext cx="2147177" cy="522726"/>
          </a:xfrm>
          <a:prstGeom prst="rect">
            <a:avLst/>
          </a:prstGeom>
        </p:spPr>
        <p:txBody>
          <a:bodyPr lIns="0" tIns="0" rIns="0" bIns="0"/>
          <a:lstStyle>
            <a:lvl1pPr>
              <a:defRPr sz="2200" b="1"/>
            </a:lvl1pPr>
          </a:lstStyle>
          <a:p>
            <a:pPr marL="0" lvl="0" indent="0">
              <a:buNone/>
            </a:pPr>
            <a:r>
              <a:rPr lang="en-US"/>
              <a:t>Edit Master text styles</a:t>
            </a:r>
          </a:p>
        </p:txBody>
      </p:sp>
      <p:sp>
        <p:nvSpPr>
          <p:cNvPr id="21" name="Text Placeholder 2">
            <a:extLst>
              <a:ext uri="{FF2B5EF4-FFF2-40B4-BE49-F238E27FC236}">
                <a16:creationId xmlns:a16="http://schemas.microsoft.com/office/drawing/2014/main" id="{235F93FA-9E81-47A6-99BE-7098463E433F}"/>
              </a:ext>
            </a:extLst>
          </p:cNvPr>
          <p:cNvSpPr>
            <a:spLocks noGrp="1"/>
          </p:cNvSpPr>
          <p:nvPr>
            <p:ph type="body" sz="quarter" idx="16"/>
          </p:nvPr>
        </p:nvSpPr>
        <p:spPr>
          <a:xfrm>
            <a:off x="3810473" y="2153425"/>
            <a:ext cx="2147177" cy="229555"/>
          </a:xfrm>
          <a:prstGeom prst="rect">
            <a:avLst/>
          </a:prstGeom>
        </p:spPr>
        <p:txBody>
          <a:bodyPr lIns="0" tIns="0" rIns="0" bIns="0"/>
          <a:lstStyle>
            <a:lvl1pPr>
              <a:defRPr sz="1800" b="0">
                <a:solidFill>
                  <a:srgbClr val="797D82"/>
                </a:solidFill>
              </a:defRPr>
            </a:lvl1pPr>
          </a:lstStyle>
          <a:p>
            <a:pPr marL="0" lvl="0" indent="0">
              <a:buNone/>
            </a:pPr>
            <a:r>
              <a:rPr lang="en-US"/>
              <a:t>Edit Master text styles</a:t>
            </a:r>
          </a:p>
        </p:txBody>
      </p:sp>
      <p:sp>
        <p:nvSpPr>
          <p:cNvPr id="22" name="Text Placeholder 2">
            <a:extLst>
              <a:ext uri="{FF2B5EF4-FFF2-40B4-BE49-F238E27FC236}">
                <a16:creationId xmlns:a16="http://schemas.microsoft.com/office/drawing/2014/main" id="{235F93FA-9E81-47A6-99BE-7098463E433F}"/>
              </a:ext>
            </a:extLst>
          </p:cNvPr>
          <p:cNvSpPr>
            <a:spLocks noGrp="1"/>
          </p:cNvSpPr>
          <p:nvPr>
            <p:ph type="body" sz="quarter" idx="17"/>
          </p:nvPr>
        </p:nvSpPr>
        <p:spPr>
          <a:xfrm>
            <a:off x="6930685" y="1630698"/>
            <a:ext cx="2147177" cy="522726"/>
          </a:xfrm>
          <a:prstGeom prst="rect">
            <a:avLst/>
          </a:prstGeom>
        </p:spPr>
        <p:txBody>
          <a:bodyPr lIns="0" tIns="0" rIns="0" bIns="0"/>
          <a:lstStyle>
            <a:lvl1pPr>
              <a:defRPr sz="2200" b="1"/>
            </a:lvl1pPr>
          </a:lstStyle>
          <a:p>
            <a:pPr marL="0" lvl="0" indent="0">
              <a:buNone/>
            </a:pPr>
            <a:r>
              <a:rPr lang="en-US"/>
              <a:t>Edit Master text styles</a:t>
            </a:r>
          </a:p>
        </p:txBody>
      </p:sp>
      <p:sp>
        <p:nvSpPr>
          <p:cNvPr id="23" name="Text Placeholder 2">
            <a:extLst>
              <a:ext uri="{FF2B5EF4-FFF2-40B4-BE49-F238E27FC236}">
                <a16:creationId xmlns:a16="http://schemas.microsoft.com/office/drawing/2014/main" id="{235F93FA-9E81-47A6-99BE-7098463E433F}"/>
              </a:ext>
            </a:extLst>
          </p:cNvPr>
          <p:cNvSpPr>
            <a:spLocks noGrp="1"/>
          </p:cNvSpPr>
          <p:nvPr>
            <p:ph type="body" sz="quarter" idx="18"/>
          </p:nvPr>
        </p:nvSpPr>
        <p:spPr>
          <a:xfrm>
            <a:off x="6930685" y="2153425"/>
            <a:ext cx="2147177" cy="229555"/>
          </a:xfrm>
          <a:prstGeom prst="rect">
            <a:avLst/>
          </a:prstGeom>
        </p:spPr>
        <p:txBody>
          <a:bodyPr lIns="0" tIns="0" rIns="0" bIns="0"/>
          <a:lstStyle>
            <a:lvl1pPr>
              <a:defRPr sz="1800" b="0">
                <a:solidFill>
                  <a:srgbClr val="797D82"/>
                </a:solidFill>
              </a:defRPr>
            </a:lvl1pPr>
          </a:lstStyle>
          <a:p>
            <a:pPr marL="0" lvl="0" indent="0">
              <a:buNone/>
            </a:pPr>
            <a:r>
              <a:rPr lang="en-US"/>
              <a:t>Edit Master text styles</a:t>
            </a:r>
          </a:p>
        </p:txBody>
      </p:sp>
      <p:sp>
        <p:nvSpPr>
          <p:cNvPr id="24" name="Rectangle 23">
            <a:extLst>
              <a:ext uri="{FF2B5EF4-FFF2-40B4-BE49-F238E27FC236}">
                <a16:creationId xmlns:a16="http://schemas.microsoft.com/office/drawing/2014/main" id="{59A071BC-B1D4-6648-BE17-CD44A504E43F}"/>
              </a:ext>
            </a:extLst>
          </p:cNvPr>
          <p:cNvSpPr/>
          <p:nvPr userDrawn="1"/>
        </p:nvSpPr>
        <p:spPr>
          <a:xfrm>
            <a:off x="9825965" y="1635551"/>
            <a:ext cx="75233" cy="3924000"/>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
            <a:extLst>
              <a:ext uri="{FF2B5EF4-FFF2-40B4-BE49-F238E27FC236}">
                <a16:creationId xmlns:a16="http://schemas.microsoft.com/office/drawing/2014/main" id="{3DF7AA48-2779-4CD9-A50E-FB6FB665F518}"/>
              </a:ext>
            </a:extLst>
          </p:cNvPr>
          <p:cNvSpPr>
            <a:spLocks noGrp="1"/>
          </p:cNvSpPr>
          <p:nvPr>
            <p:ph type="body" sz="quarter" idx="19"/>
          </p:nvPr>
        </p:nvSpPr>
        <p:spPr>
          <a:xfrm>
            <a:off x="9987418" y="1630698"/>
            <a:ext cx="1913637" cy="3928854"/>
          </a:xfrm>
          <a:prstGeom prst="rect">
            <a:avLst/>
          </a:prstGeom>
        </p:spPr>
        <p:txBody>
          <a:bodyPr lIns="0" tIns="0" rIns="0" bIns="0"/>
          <a:lstStyle>
            <a:lvl1pPr>
              <a:defRPr sz="1800"/>
            </a:lvl1pPr>
          </a:lstStyle>
          <a:p>
            <a:pPr marL="0" lvl="0" indent="0">
              <a:buNone/>
            </a:pPr>
            <a:r>
              <a:rPr lang="en-US"/>
              <a:t>Edit Master text styles</a:t>
            </a:r>
          </a:p>
        </p:txBody>
      </p:sp>
      <p:sp>
        <p:nvSpPr>
          <p:cNvPr id="26" name="Rectangle 25">
            <a:extLst>
              <a:ext uri="{FF2B5EF4-FFF2-40B4-BE49-F238E27FC236}">
                <a16:creationId xmlns:a16="http://schemas.microsoft.com/office/drawing/2014/main" id="{59A071BC-B1D4-6648-BE17-CD44A504E43F}"/>
              </a:ext>
            </a:extLst>
          </p:cNvPr>
          <p:cNvSpPr/>
          <p:nvPr userDrawn="1"/>
        </p:nvSpPr>
        <p:spPr>
          <a:xfrm>
            <a:off x="6722253" y="1635551"/>
            <a:ext cx="75233" cy="3924000"/>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9A071BC-B1D4-6648-BE17-CD44A504E43F}"/>
              </a:ext>
            </a:extLst>
          </p:cNvPr>
          <p:cNvSpPr/>
          <p:nvPr userDrawn="1"/>
        </p:nvSpPr>
        <p:spPr>
          <a:xfrm>
            <a:off x="3618542" y="1635551"/>
            <a:ext cx="75233" cy="3924000"/>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9A071BC-B1D4-6648-BE17-CD44A504E43F}"/>
              </a:ext>
            </a:extLst>
          </p:cNvPr>
          <p:cNvSpPr/>
          <p:nvPr userDrawn="1"/>
        </p:nvSpPr>
        <p:spPr>
          <a:xfrm>
            <a:off x="514831" y="1635551"/>
            <a:ext cx="75233" cy="3924000"/>
          </a:xfrm>
          <a:prstGeom prst="rect">
            <a:avLst/>
          </a:prstGeom>
          <a:noFill/>
          <a:ln w="15875" cap="rnd">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3">
            <a:extLst>
              <a:ext uri="{FF2B5EF4-FFF2-40B4-BE49-F238E27FC236}">
                <a16:creationId xmlns:a16="http://schemas.microsoft.com/office/drawing/2014/main" id="{4DCDB3BF-9D63-3C4A-81B5-BD4911ECA5A0}"/>
              </a:ext>
            </a:extLst>
          </p:cNvPr>
          <p:cNvSpPr>
            <a:spLocks noGrp="1"/>
          </p:cNvSpPr>
          <p:nvPr>
            <p:ph type="body" sz="quarter" idx="20" hasCustomPrompt="1"/>
          </p:nvPr>
        </p:nvSpPr>
        <p:spPr>
          <a:xfrm>
            <a:off x="36175" y="-995572"/>
            <a:ext cx="4602389" cy="885825"/>
          </a:xfrm>
          <a:prstGeom prst="rect">
            <a:avLst/>
          </a:prstGeom>
        </p:spPr>
        <p:txBody>
          <a:bodyPr/>
          <a:lstStyle>
            <a:lvl2pPr marL="457200" indent="0">
              <a:buNone/>
              <a:defRPr/>
            </a:lvl2pPr>
          </a:lstStyle>
          <a:p>
            <a:pPr lvl="1"/>
            <a:r>
              <a:rPr lang="en-US" dirty="0"/>
              <a:t>Please ignore overlapping lines – this is correct for screen</a:t>
            </a:r>
          </a:p>
        </p:txBody>
      </p:sp>
    </p:spTree>
    <p:extLst>
      <p:ext uri="{BB962C8B-B14F-4D97-AF65-F5344CB8AC3E}">
        <p14:creationId xmlns:p14="http://schemas.microsoft.com/office/powerpoint/2010/main" val="33124872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tags" Target="../tags/tag3.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oleObject" Target="../embeddings/oleObject1.bin"/><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3.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ags" Target="../tags/tag2.xml"/><Relationship Id="rId9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image" Target="../media/image2.png"/><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image" Target="../media/image20.wmf"/><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theme" Target="../theme/theme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9" Type="http://schemas.openxmlformats.org/officeDocument/2006/relationships/slideLayout" Target="../slideLayouts/slideLayout152.xml"/><Relationship Id="rId21" Type="http://schemas.openxmlformats.org/officeDocument/2006/relationships/slideLayout" Target="../slideLayouts/slideLayout134.xml"/><Relationship Id="rId34" Type="http://schemas.openxmlformats.org/officeDocument/2006/relationships/slideLayout" Target="../slideLayouts/slideLayout147.xml"/><Relationship Id="rId42" Type="http://schemas.openxmlformats.org/officeDocument/2006/relationships/slideLayout" Target="../slideLayouts/slideLayout155.xml"/><Relationship Id="rId47" Type="http://schemas.openxmlformats.org/officeDocument/2006/relationships/slideLayout" Target="../slideLayouts/slideLayout160.xml"/><Relationship Id="rId7" Type="http://schemas.openxmlformats.org/officeDocument/2006/relationships/slideLayout" Target="../slideLayouts/slideLayout12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9" Type="http://schemas.openxmlformats.org/officeDocument/2006/relationships/slideLayout" Target="../slideLayouts/slideLayout142.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37" Type="http://schemas.openxmlformats.org/officeDocument/2006/relationships/slideLayout" Target="../slideLayouts/slideLayout150.xml"/><Relationship Id="rId40" Type="http://schemas.openxmlformats.org/officeDocument/2006/relationships/slideLayout" Target="../slideLayouts/slideLayout153.xml"/><Relationship Id="rId45" Type="http://schemas.openxmlformats.org/officeDocument/2006/relationships/slideLayout" Target="../slideLayouts/slideLayout158.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36" Type="http://schemas.openxmlformats.org/officeDocument/2006/relationships/slideLayout" Target="../slideLayouts/slideLayout149.xml"/><Relationship Id="rId49" Type="http://schemas.openxmlformats.org/officeDocument/2006/relationships/image" Target="../media/image32.png"/><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4" Type="http://schemas.openxmlformats.org/officeDocument/2006/relationships/slideLayout" Target="../slideLayouts/slideLayout157.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35" Type="http://schemas.openxmlformats.org/officeDocument/2006/relationships/slideLayout" Target="../slideLayouts/slideLayout148.xml"/><Relationship Id="rId43" Type="http://schemas.openxmlformats.org/officeDocument/2006/relationships/slideLayout" Target="../slideLayouts/slideLayout156.xml"/><Relationship Id="rId48" Type="http://schemas.openxmlformats.org/officeDocument/2006/relationships/theme" Target="../theme/theme3.xml"/><Relationship Id="rId8" Type="http://schemas.openxmlformats.org/officeDocument/2006/relationships/slideLayout" Target="../slideLayouts/slideLayout121.xml"/><Relationship Id="rId3" Type="http://schemas.openxmlformats.org/officeDocument/2006/relationships/slideLayout" Target="../slideLayouts/slideLayout116.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38" Type="http://schemas.openxmlformats.org/officeDocument/2006/relationships/slideLayout" Target="../slideLayouts/slideLayout151.xml"/><Relationship Id="rId46" Type="http://schemas.openxmlformats.org/officeDocument/2006/relationships/slideLayout" Target="../slideLayouts/slideLayout159.xml"/><Relationship Id="rId20" Type="http://schemas.openxmlformats.org/officeDocument/2006/relationships/slideLayout" Target="../slideLayouts/slideLayout133.xml"/><Relationship Id="rId41" Type="http://schemas.openxmlformats.org/officeDocument/2006/relationships/slideLayout" Target="../slideLayouts/slideLayout154.xml"/><Relationship Id="rId1" Type="http://schemas.openxmlformats.org/officeDocument/2006/relationships/slideLayout" Target="../slideLayouts/slideLayout114.xml"/><Relationship Id="rId6"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88"/>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90" imgW="532" imgH="530" progId="TCLayout.ActiveDocument.1">
                  <p:embed/>
                </p:oleObj>
              </mc:Choice>
              <mc:Fallback>
                <p:oleObj name="Diapositive think-cell" r:id="rId90"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9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89"/>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a:t>TITLE OF THE SLIDE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11382428" cy="3868080"/>
          </a:xfrm>
          <a:prstGeom prst="rect">
            <a:avLst/>
          </a:prstGeom>
        </p:spPr>
        <p:txBody>
          <a:bodyPr vert="horz" lIns="0" tIns="45720" rIns="0" bIns="45720" rtlCol="0">
            <a:noAutofit/>
          </a:bodyPr>
          <a:lstStyle/>
          <a:p>
            <a:pPr lvl="0"/>
            <a:r>
              <a:rPr lang="en-GB" dirty="0"/>
              <a:t>Click to change the text styles on the slide master</a:t>
            </a:r>
          </a:p>
          <a:p>
            <a:pPr lvl="1"/>
            <a:r>
              <a:rPr lang="en-GB" dirty="0"/>
              <a:t>Second level</a:t>
            </a:r>
          </a:p>
          <a:p>
            <a:pPr lvl="2"/>
            <a:r>
              <a:rPr lang="en-GB" dirty="0"/>
              <a:t>Third level</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en-GB" smtClean="0"/>
              <a:pPr/>
              <a:t>‹N°›</a:t>
            </a:fld>
            <a:r>
              <a:rPr lang="en-GB" dirty="0"/>
              <a:t> ‒ </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92">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51" r:id="rId5"/>
    <p:sldLayoutId id="2147483662" r:id="rId6"/>
    <p:sldLayoutId id="2147483663" r:id="rId7"/>
    <p:sldLayoutId id="2147483665" r:id="rId8"/>
    <p:sldLayoutId id="2147483707" r:id="rId9"/>
    <p:sldLayoutId id="2147483683" r:id="rId10"/>
    <p:sldLayoutId id="2147483684" r:id="rId11"/>
    <p:sldLayoutId id="2147483685" r:id="rId12"/>
    <p:sldLayoutId id="2147483686" r:id="rId13"/>
    <p:sldLayoutId id="2147483697" r:id="rId14"/>
    <p:sldLayoutId id="2147483735" r:id="rId15"/>
    <p:sldLayoutId id="2147483698" r:id="rId16"/>
    <p:sldLayoutId id="2147483736" r:id="rId17"/>
    <p:sldLayoutId id="2147483737" r:id="rId18"/>
    <p:sldLayoutId id="2147483738" r:id="rId19"/>
    <p:sldLayoutId id="2147483721" r:id="rId20"/>
    <p:sldLayoutId id="2147483687" r:id="rId21"/>
    <p:sldLayoutId id="2147483706" r:id="rId22"/>
    <p:sldLayoutId id="2147483739" r:id="rId23"/>
    <p:sldLayoutId id="2147483705" r:id="rId24"/>
    <p:sldLayoutId id="2147483740" r:id="rId25"/>
    <p:sldLayoutId id="2147483741" r:id="rId26"/>
    <p:sldLayoutId id="2147483742" r:id="rId27"/>
    <p:sldLayoutId id="2147483722" r:id="rId28"/>
    <p:sldLayoutId id="2147483690" r:id="rId29"/>
    <p:sldLayoutId id="2147483699" r:id="rId30"/>
    <p:sldLayoutId id="2147483743" r:id="rId31"/>
    <p:sldLayoutId id="2147483703" r:id="rId32"/>
    <p:sldLayoutId id="2147483744" r:id="rId33"/>
    <p:sldLayoutId id="2147483745" r:id="rId34"/>
    <p:sldLayoutId id="2147483746" r:id="rId35"/>
    <p:sldLayoutId id="2147483723" r:id="rId36"/>
    <p:sldLayoutId id="2147483688" r:id="rId37"/>
    <p:sldLayoutId id="2147483700" r:id="rId38"/>
    <p:sldLayoutId id="2147483747" r:id="rId39"/>
    <p:sldLayoutId id="2147483704" r:id="rId40"/>
    <p:sldLayoutId id="2147483748" r:id="rId41"/>
    <p:sldLayoutId id="2147483763" r:id="rId42"/>
    <p:sldLayoutId id="2147483724" r:id="rId43"/>
    <p:sldLayoutId id="2147483689" r:id="rId44"/>
    <p:sldLayoutId id="2147483702" r:id="rId45"/>
    <p:sldLayoutId id="2147483751" r:id="rId46"/>
    <p:sldLayoutId id="2147483701" r:id="rId47"/>
    <p:sldLayoutId id="2147483752" r:id="rId48"/>
    <p:sldLayoutId id="2147483753" r:id="rId49"/>
    <p:sldLayoutId id="2147483754" r:id="rId50"/>
    <p:sldLayoutId id="2147483654" r:id="rId51"/>
    <p:sldLayoutId id="2147483725" r:id="rId52"/>
    <p:sldLayoutId id="2147483729" r:id="rId53"/>
    <p:sldLayoutId id="2147483755" r:id="rId54"/>
    <p:sldLayoutId id="2147483756" r:id="rId55"/>
    <p:sldLayoutId id="2147483726" r:id="rId56"/>
    <p:sldLayoutId id="2147483730" r:id="rId57"/>
    <p:sldLayoutId id="2147483757" r:id="rId58"/>
    <p:sldLayoutId id="2147483758" r:id="rId59"/>
    <p:sldLayoutId id="2147483727" r:id="rId60"/>
    <p:sldLayoutId id="2147483731" r:id="rId61"/>
    <p:sldLayoutId id="2147483728" r:id="rId62"/>
    <p:sldLayoutId id="2147483732" r:id="rId63"/>
    <p:sldLayoutId id="2147483714" r:id="rId64"/>
    <p:sldLayoutId id="2147483694" r:id="rId65"/>
    <p:sldLayoutId id="2147483719" r:id="rId66"/>
    <p:sldLayoutId id="2147483695" r:id="rId67"/>
    <p:sldLayoutId id="2147483696" r:id="rId68"/>
    <p:sldLayoutId id="2147483674" r:id="rId69"/>
    <p:sldLayoutId id="2147483733" r:id="rId70"/>
    <p:sldLayoutId id="2147483759" r:id="rId71"/>
    <p:sldLayoutId id="2147483760" r:id="rId72"/>
    <p:sldLayoutId id="2147483712" r:id="rId73"/>
    <p:sldLayoutId id="2147483708" r:id="rId74"/>
    <p:sldLayoutId id="2147483734" r:id="rId75"/>
    <p:sldLayoutId id="2147483761" r:id="rId76"/>
    <p:sldLayoutId id="2147483762" r:id="rId77"/>
    <p:sldLayoutId id="2147483713" r:id="rId78"/>
    <p:sldLayoutId id="2147483676" r:id="rId79"/>
    <p:sldLayoutId id="2147483711" r:id="rId80"/>
    <p:sldLayoutId id="2147483655" r:id="rId81"/>
    <p:sldLayoutId id="2147483720" r:id="rId82"/>
    <p:sldLayoutId id="2147483672" r:id="rId83"/>
    <p:sldLayoutId id="2147483671" r:id="rId84"/>
    <p:sldLayoutId id="2147483693" r:id="rId85"/>
    <p:sldLayoutId id="2147483709" r:id="rId86"/>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9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DD6F46-F0A8-423B-A2F9-EC372125040F}"/>
              </a:ext>
            </a:extLst>
          </p:cNvPr>
          <p:cNvSpPr txBox="1"/>
          <p:nvPr userDrawn="1"/>
        </p:nvSpPr>
        <p:spPr>
          <a:xfrm>
            <a:off x="350838" y="6249103"/>
            <a:ext cx="409584" cy="317340"/>
          </a:xfrm>
          <a:prstGeom prst="rect">
            <a:avLst/>
          </a:prstGeom>
        </p:spPr>
        <p:txBody>
          <a:bodyPr vert="horz" wrap="none" lIns="0" tIns="0" rIns="0" bIns="0" rtlCol="0" anchor="b">
            <a:normAutofit/>
          </a:bodyPr>
          <a:lstStyle/>
          <a:p>
            <a:pPr defTabSz="1232345">
              <a:lnSpc>
                <a:spcPct val="85000"/>
              </a:lnSpc>
              <a:spcBef>
                <a:spcPts val="272"/>
              </a:spcBef>
            </a:pPr>
            <a:fld id="{01990C03-C3A3-48FE-AF6D-3AE397C89625}" type="slidenum">
              <a:rPr lang="en-GB" sz="1100" smtClean="0">
                <a:solidFill>
                  <a:srgbClr val="888B8D"/>
                </a:solidFill>
              </a:rPr>
              <a:pPr defTabSz="1232345">
                <a:lnSpc>
                  <a:spcPct val="85000"/>
                </a:lnSpc>
                <a:spcBef>
                  <a:spcPts val="272"/>
                </a:spcBef>
              </a:pPr>
              <a:t>‹N°›</a:t>
            </a:fld>
            <a:endParaRPr lang="en-GB" sz="1100" dirty="0">
              <a:solidFill>
                <a:srgbClr val="888B8D"/>
              </a:solidFill>
            </a:endParaRPr>
          </a:p>
        </p:txBody>
      </p:sp>
      <p:sp>
        <p:nvSpPr>
          <p:cNvPr id="18" name="TextBox 17">
            <a:extLst>
              <a:ext uri="{FF2B5EF4-FFF2-40B4-BE49-F238E27FC236}">
                <a16:creationId xmlns:a16="http://schemas.microsoft.com/office/drawing/2014/main" id="{1F8806BE-59D1-4B0E-9843-19FC1CD8574F}"/>
              </a:ext>
            </a:extLst>
          </p:cNvPr>
          <p:cNvSpPr txBox="1"/>
          <p:nvPr userDrawn="1"/>
        </p:nvSpPr>
        <p:spPr>
          <a:xfrm>
            <a:off x="702882" y="6397166"/>
            <a:ext cx="3985065" cy="169277"/>
          </a:xfrm>
          <a:prstGeom prst="rect">
            <a:avLst/>
          </a:prstGeom>
          <a:noFill/>
        </p:spPr>
        <p:txBody>
          <a:bodyPr wrap="none" lIns="0" tIns="0" rIns="0" bIns="0" rtlCol="0">
            <a:spAutoFit/>
          </a:bodyPr>
          <a:lstStyle/>
          <a:p>
            <a:r>
              <a:rPr lang="en-GB" sz="1100" b="1" dirty="0">
                <a:solidFill>
                  <a:schemeClr val="tx2"/>
                </a:solidFill>
              </a:rPr>
              <a:t>Mystery Shopping  </a:t>
            </a:r>
            <a:r>
              <a:rPr lang="en-GB" sz="1100" b="0" dirty="0">
                <a:solidFill>
                  <a:schemeClr val="tx2"/>
                </a:solidFill>
              </a:rPr>
              <a:t>| Better </a:t>
            </a:r>
            <a:r>
              <a:rPr lang="en-GB" sz="1100" b="0" kern="1200" dirty="0">
                <a:solidFill>
                  <a:schemeClr val="tx2"/>
                </a:solidFill>
                <a:latin typeface="+mn-lt"/>
                <a:ea typeface="+mn-ea"/>
                <a:cs typeface="+mn-cs"/>
              </a:rPr>
              <a:t>Design | Better Execution | Better Impact</a:t>
            </a:r>
          </a:p>
        </p:txBody>
      </p:sp>
      <p:pic>
        <p:nvPicPr>
          <p:cNvPr id="5" name="Grafik 30">
            <a:extLst>
              <a:ext uri="{FF2B5EF4-FFF2-40B4-BE49-F238E27FC236}">
                <a16:creationId xmlns:a16="http://schemas.microsoft.com/office/drawing/2014/main" id="{B78FB77C-0A51-4F09-8B0D-0B78A28412AA}"/>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9300652" y="6174712"/>
            <a:ext cx="2586736" cy="424688"/>
          </a:xfrm>
          <a:prstGeom prst="rect">
            <a:avLst/>
          </a:prstGeom>
        </p:spPr>
      </p:pic>
    </p:spTree>
    <p:extLst>
      <p:ext uri="{BB962C8B-B14F-4D97-AF65-F5344CB8AC3E}">
        <p14:creationId xmlns:p14="http://schemas.microsoft.com/office/powerpoint/2010/main" val="383706737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1" r:id="rId27"/>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845">
          <p15:clr>
            <a:srgbClr val="F26B43"/>
          </p15:clr>
        </p15:guide>
        <p15:guide id="5" pos="1822">
          <p15:clr>
            <a:srgbClr val="F26B43"/>
          </p15:clr>
        </p15:guide>
        <p15:guide id="16" orient="horz" pos="3816">
          <p15:clr>
            <a:srgbClr val="F26B43"/>
          </p15:clr>
        </p15:guide>
        <p15:guide id="17" orient="horz" pos="3739">
          <p15:clr>
            <a:srgbClr val="F26B43"/>
          </p15:clr>
        </p15:guide>
        <p15:guide id="18" pos="7514">
          <p15:clr>
            <a:srgbClr val="F26B43"/>
          </p15:clr>
        </p15:guide>
        <p15:guide id="19" orient="horz" pos="456">
          <p15:clr>
            <a:srgbClr val="F26B43"/>
          </p15:clr>
        </p15:guide>
        <p15:guide id="20" orient="horz" pos="353">
          <p15:clr>
            <a:srgbClr val="F26B43"/>
          </p15:clr>
        </p15:guide>
        <p15:guide id="21" pos="228">
          <p15:clr>
            <a:srgbClr val="F26B43"/>
          </p15:clr>
        </p15:guide>
        <p15:guide id="22" orient="horz" pos="1109">
          <p15:clr>
            <a:srgbClr val="F26B43"/>
          </p15:clr>
        </p15:guide>
        <p15:guide id="23" pos="2252">
          <p15:clr>
            <a:srgbClr val="F26B43"/>
          </p15:clr>
        </p15:guide>
        <p15:guide id="24" pos="440">
          <p15:clr>
            <a:srgbClr val="F26B43"/>
          </p15:clr>
        </p15:guide>
        <p15:guide id="25" pos="7243">
          <p15:clr>
            <a:srgbClr val="F26B43"/>
          </p15:clr>
        </p15:guide>
        <p15:guide id="26" orient="horz" pos="1638">
          <p15:clr>
            <a:srgbClr val="F26B43"/>
          </p15:clr>
        </p15:guide>
        <p15:guide id="27" orient="horz" pos="119">
          <p15:clr>
            <a:srgbClr val="F26B43"/>
          </p15:clr>
        </p15:guide>
        <p15:guide id="28" orient="horz" pos="3566">
          <p15:clr>
            <a:srgbClr val="F26B43"/>
          </p15:clr>
        </p15:guide>
        <p15:guide id="29" orient="horz" pos="2266">
          <p15:clr>
            <a:srgbClr val="F26B43"/>
          </p15:clr>
        </p15:guide>
        <p15:guide id="30" pos="7446">
          <p15:clr>
            <a:srgbClr val="F26B43"/>
          </p15:clr>
        </p15:guide>
        <p15:guide id="31" pos="2195">
          <p15:clr>
            <a:srgbClr val="F26B43"/>
          </p15:clr>
        </p15:guide>
        <p15:guide id="32" orient="horz" pos="15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835" y="857958"/>
            <a:ext cx="11539460" cy="615397"/>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330201" y="1851257"/>
            <a:ext cx="11535495" cy="3524011"/>
          </a:xfrm>
          <a:prstGeom prst="rect">
            <a:avLst/>
          </a:prstGeom>
        </p:spPr>
        <p:txBody>
          <a:bodyPr vert="horz" lIns="0" tIns="0" rIns="0" bIns="0" rtlCol="0">
            <a:no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grpSp>
        <p:nvGrpSpPr>
          <p:cNvPr id="5" name="Group 4"/>
          <p:cNvGrpSpPr/>
          <p:nvPr/>
        </p:nvGrpSpPr>
        <p:grpSpPr>
          <a:xfrm>
            <a:off x="9287635" y="6126233"/>
            <a:ext cx="2578061" cy="474643"/>
            <a:chOff x="10239375" y="6688139"/>
            <a:chExt cx="2842245" cy="523426"/>
          </a:xfrm>
        </p:grpSpPr>
        <p:pic>
          <p:nvPicPr>
            <p:cNvPr id="11" name="Picture 10" descr="IPSOS_GAMECHANGERS_blue.png"/>
            <p:cNvPicPr>
              <a:picLocks noChangeAspect="1"/>
            </p:cNvPicPr>
            <p:nvPr/>
          </p:nvPicPr>
          <p:blipFill rotWithShape="1">
            <a:blip r:embed="rId49"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49"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319512" y="6249103"/>
            <a:ext cx="409584" cy="317340"/>
          </a:xfrm>
          <a:prstGeom prst="rect">
            <a:avLst/>
          </a:prstGeom>
        </p:spPr>
        <p:txBody>
          <a:bodyPr vert="horz" wrap="none" lIns="0" tIns="0" rIns="0" bIns="0" rtlCol="0" anchor="b">
            <a:normAutofit/>
          </a:bodyPr>
          <a:lstStyle/>
          <a:p>
            <a:pPr marL="0" algn="l" defTabSz="1232345" rtl="0" eaLnBrk="1" latinLnBrk="0" hangingPunct="1">
              <a:lnSpc>
                <a:spcPct val="85000"/>
              </a:lnSpc>
              <a:spcBef>
                <a:spcPts val="272"/>
              </a:spcBef>
            </a:pPr>
            <a:fld id="{01990C03-C3A3-48FE-AF6D-3AE397C89625}" type="slidenum">
              <a:rPr lang="en-GB" sz="1067" kern="1200" smtClean="0">
                <a:solidFill>
                  <a:schemeClr val="bg2"/>
                </a:solidFill>
                <a:latin typeface="+mn-lt"/>
                <a:ea typeface="+mn-ea"/>
                <a:cs typeface="+mn-cs"/>
              </a:rPr>
              <a:pPr marL="0" algn="l" defTabSz="1232345" rtl="0" eaLnBrk="1" latinLnBrk="0" hangingPunct="1">
                <a:lnSpc>
                  <a:spcPct val="85000"/>
                </a:lnSpc>
                <a:spcBef>
                  <a:spcPts val="272"/>
                </a:spcBef>
              </a:pPr>
              <a:t>‹N°›</a:t>
            </a:fld>
            <a:endParaRPr lang="en-GB" sz="1067" kern="1200" dirty="0">
              <a:solidFill>
                <a:schemeClr val="bg2"/>
              </a:solidFill>
              <a:latin typeface="+mn-lt"/>
              <a:ea typeface="+mn-ea"/>
              <a:cs typeface="+mn-cs"/>
            </a:endParaRPr>
          </a:p>
        </p:txBody>
      </p:sp>
      <p:sp>
        <p:nvSpPr>
          <p:cNvPr id="6" name="Espace réservé du pied de page 5"/>
          <p:cNvSpPr>
            <a:spLocks noGrp="1"/>
          </p:cNvSpPr>
          <p:nvPr>
            <p:ph type="ftr" sz="quarter" idx="3"/>
          </p:nvPr>
        </p:nvSpPr>
        <p:spPr>
          <a:xfrm>
            <a:off x="633684" y="6313946"/>
            <a:ext cx="3860800" cy="366183"/>
          </a:xfrm>
          <a:prstGeom prst="rect">
            <a:avLst/>
          </a:prstGeom>
        </p:spPr>
        <p:txBody>
          <a:bodyPr vert="horz" lIns="91440" tIns="45720" rIns="91440" bIns="45720" rtlCol="0" anchor="ctr"/>
          <a:lstStyle>
            <a:lvl1pPr algn="l">
              <a:defRPr sz="1067">
                <a:solidFill>
                  <a:schemeClr val="bg2"/>
                </a:solidFill>
              </a:defRPr>
            </a:lvl1pPr>
          </a:lstStyle>
          <a:p>
            <a:r>
              <a:rPr lang="fr-FR" dirty="0"/>
              <a:t>©Ipsos – Nom du document – Pour Nom du client</a:t>
            </a:r>
          </a:p>
        </p:txBody>
      </p:sp>
    </p:spTree>
    <p:extLst>
      <p:ext uri="{BB962C8B-B14F-4D97-AF65-F5344CB8AC3E}">
        <p14:creationId xmlns:p14="http://schemas.microsoft.com/office/powerpoint/2010/main" val="386192981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 id="2147483881" r:id="rId29"/>
    <p:sldLayoutId id="2147483882" r:id="rId30"/>
    <p:sldLayoutId id="2147483883" r:id="rId31"/>
    <p:sldLayoutId id="2147483884" r:id="rId32"/>
    <p:sldLayoutId id="2147483885" r:id="rId33"/>
    <p:sldLayoutId id="2147483886" r:id="rId34"/>
    <p:sldLayoutId id="2147483887" r:id="rId35"/>
    <p:sldLayoutId id="2147483888" r:id="rId36"/>
    <p:sldLayoutId id="2147483889" r:id="rId37"/>
    <p:sldLayoutId id="2147483890" r:id="rId38"/>
    <p:sldLayoutId id="2147483891" r:id="rId39"/>
    <p:sldLayoutId id="2147483892" r:id="rId40"/>
    <p:sldLayoutId id="2147483893" r:id="rId41"/>
    <p:sldLayoutId id="2147483894" r:id="rId42"/>
    <p:sldLayoutId id="2147483895" r:id="rId43"/>
    <p:sldLayoutId id="2147483896" r:id="rId44"/>
    <p:sldLayoutId id="2147483897" r:id="rId45"/>
    <p:sldLayoutId id="2147483898" r:id="rId46"/>
    <p:sldLayoutId id="2147483899" r:id="rId47"/>
  </p:sldLayoutIdLst>
  <p:hf hdr="0"/>
  <p:txStyles>
    <p:titleStyle>
      <a:lvl1pPr algn="l" defTabSz="1232345" rtl="0" eaLnBrk="1" latinLnBrk="0" hangingPunct="1">
        <a:lnSpc>
          <a:spcPct val="90000"/>
        </a:lnSpc>
        <a:spcBef>
          <a:spcPts val="544"/>
        </a:spcBef>
        <a:buNone/>
        <a:tabLst/>
        <a:defRPr sz="4400" b="1" kern="1200">
          <a:solidFill>
            <a:schemeClr val="tx1"/>
          </a:solidFill>
          <a:latin typeface="+mj-lt"/>
          <a:ea typeface="+mj-ea"/>
          <a:cs typeface="+mj-cs"/>
        </a:defRPr>
      </a:lvl1pPr>
    </p:titleStyle>
    <p:bodyStyle>
      <a:lvl1pPr marL="0" indent="0" algn="l" defTabSz="1232345" rtl="0" eaLnBrk="1" latinLnBrk="0" hangingPunct="1">
        <a:lnSpc>
          <a:spcPct val="100000"/>
        </a:lnSpc>
        <a:spcBef>
          <a:spcPts val="400"/>
        </a:spcBef>
        <a:spcAft>
          <a:spcPts val="400"/>
        </a:spcAft>
        <a:buFont typeface="Arial" panose="020B0604020202020204" pitchFamily="34" charset="0"/>
        <a:buNone/>
        <a:defRPr sz="2133" kern="1200" cap="all" baseline="0">
          <a:solidFill>
            <a:schemeClr val="tx1"/>
          </a:solidFill>
          <a:latin typeface="+mn-lt"/>
          <a:ea typeface="+mn-ea"/>
          <a:cs typeface="+mn-cs"/>
        </a:defRPr>
      </a:lvl1pPr>
      <a:lvl2pPr marL="4320" indent="0" algn="l" defTabSz="1232345" rtl="0" eaLnBrk="1" latinLnBrk="0" hangingPunct="1">
        <a:lnSpc>
          <a:spcPct val="100000"/>
        </a:lnSpc>
        <a:spcBef>
          <a:spcPts val="400"/>
        </a:spcBef>
        <a:spcAft>
          <a:spcPts val="400"/>
        </a:spcAft>
        <a:buFont typeface="Arial" panose="020B0604020202020204" pitchFamily="34" charset="0"/>
        <a:buNone/>
        <a:defRPr sz="1600" kern="1200">
          <a:solidFill>
            <a:schemeClr val="tx1"/>
          </a:solidFill>
          <a:latin typeface="+mn-lt"/>
          <a:ea typeface="+mn-ea"/>
          <a:cs typeface="+mn-cs"/>
        </a:defRPr>
      </a:lvl2pPr>
      <a:lvl3pPr marL="249063" indent="-249063" algn="l" defTabSz="1232345"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3pPr>
      <a:lvl4pPr marL="575867" indent="-254822" algn="l" defTabSz="1232345" rtl="0" eaLnBrk="1" latinLnBrk="0" hangingPunct="1">
        <a:lnSpc>
          <a:spcPct val="100000"/>
        </a:lnSpc>
        <a:spcBef>
          <a:spcPts val="400"/>
        </a:spcBef>
        <a:spcAft>
          <a:spcPts val="400"/>
        </a:spcAft>
        <a:buFont typeface="Arial" panose="020B0604020202020204" pitchFamily="34" charset="0"/>
        <a:buChar char="–"/>
        <a:defRPr sz="1600" kern="1200">
          <a:solidFill>
            <a:schemeClr val="tx1"/>
          </a:solidFill>
          <a:latin typeface="+mn-lt"/>
          <a:ea typeface="+mn-ea"/>
          <a:cs typeface="+mn-cs"/>
        </a:defRPr>
      </a:lvl4pPr>
      <a:lvl5pPr marL="809092" indent="-234666" algn="l" defTabSz="1232345" rtl="0" eaLnBrk="1" latinLnBrk="0" hangingPunct="1">
        <a:lnSpc>
          <a:spcPct val="100000"/>
        </a:lnSpc>
        <a:spcBef>
          <a:spcPts val="400"/>
        </a:spcBef>
        <a:spcAft>
          <a:spcPts val="400"/>
        </a:spcAft>
        <a:buSzPct val="85000"/>
        <a:buFont typeface="Arial" panose="020B0604020202020204" pitchFamily="34" charset="0"/>
        <a:buChar char="•"/>
        <a:defRPr sz="1600" kern="1200">
          <a:solidFill>
            <a:schemeClr val="tx1"/>
          </a:solidFill>
          <a:latin typeface="+mn-lt"/>
          <a:ea typeface="+mn-ea"/>
          <a:cs typeface="+mn-cs"/>
        </a:defRPr>
      </a:lvl5pPr>
      <a:lvl6pPr marL="3388949"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4005121"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621292"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237466" indent="-308086" algn="l" defTabSz="123234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32345" rtl="0" eaLnBrk="1" latinLnBrk="0" hangingPunct="1">
        <a:defRPr sz="2400" kern="1200">
          <a:solidFill>
            <a:schemeClr val="tx1"/>
          </a:solidFill>
          <a:latin typeface="+mn-lt"/>
          <a:ea typeface="+mn-ea"/>
          <a:cs typeface="+mn-cs"/>
        </a:defRPr>
      </a:lvl1pPr>
      <a:lvl2pPr marL="616171" algn="l" defTabSz="1232345" rtl="0" eaLnBrk="1" latinLnBrk="0" hangingPunct="1">
        <a:defRPr sz="2400" kern="1200">
          <a:solidFill>
            <a:schemeClr val="tx1"/>
          </a:solidFill>
          <a:latin typeface="+mn-lt"/>
          <a:ea typeface="+mn-ea"/>
          <a:cs typeface="+mn-cs"/>
        </a:defRPr>
      </a:lvl2pPr>
      <a:lvl3pPr marL="1232345" algn="l" defTabSz="1232345" rtl="0" eaLnBrk="1" latinLnBrk="0" hangingPunct="1">
        <a:defRPr sz="2400" kern="1200">
          <a:solidFill>
            <a:schemeClr val="tx1"/>
          </a:solidFill>
          <a:latin typeface="+mn-lt"/>
          <a:ea typeface="+mn-ea"/>
          <a:cs typeface="+mn-cs"/>
        </a:defRPr>
      </a:lvl3pPr>
      <a:lvl4pPr marL="1848516" algn="l" defTabSz="1232345" rtl="0" eaLnBrk="1" latinLnBrk="0" hangingPunct="1">
        <a:defRPr sz="2400" kern="1200">
          <a:solidFill>
            <a:schemeClr val="tx1"/>
          </a:solidFill>
          <a:latin typeface="+mn-lt"/>
          <a:ea typeface="+mn-ea"/>
          <a:cs typeface="+mn-cs"/>
        </a:defRPr>
      </a:lvl4pPr>
      <a:lvl5pPr marL="2464690" algn="l" defTabSz="1232345" rtl="0" eaLnBrk="1" latinLnBrk="0" hangingPunct="1">
        <a:defRPr sz="2400" kern="1200">
          <a:solidFill>
            <a:schemeClr val="tx1"/>
          </a:solidFill>
          <a:latin typeface="+mn-lt"/>
          <a:ea typeface="+mn-ea"/>
          <a:cs typeface="+mn-cs"/>
        </a:defRPr>
      </a:lvl5pPr>
      <a:lvl6pPr marL="3080862" algn="l" defTabSz="1232345" rtl="0" eaLnBrk="1" latinLnBrk="0" hangingPunct="1">
        <a:defRPr sz="2400" kern="1200">
          <a:solidFill>
            <a:schemeClr val="tx1"/>
          </a:solidFill>
          <a:latin typeface="+mn-lt"/>
          <a:ea typeface="+mn-ea"/>
          <a:cs typeface="+mn-cs"/>
        </a:defRPr>
      </a:lvl6pPr>
      <a:lvl7pPr marL="3697036" algn="l" defTabSz="1232345" rtl="0" eaLnBrk="1" latinLnBrk="0" hangingPunct="1">
        <a:defRPr sz="2400" kern="1200">
          <a:solidFill>
            <a:schemeClr val="tx1"/>
          </a:solidFill>
          <a:latin typeface="+mn-lt"/>
          <a:ea typeface="+mn-ea"/>
          <a:cs typeface="+mn-cs"/>
        </a:defRPr>
      </a:lvl7pPr>
      <a:lvl8pPr marL="4313207" algn="l" defTabSz="1232345" rtl="0" eaLnBrk="1" latinLnBrk="0" hangingPunct="1">
        <a:defRPr sz="2400" kern="1200">
          <a:solidFill>
            <a:schemeClr val="tx1"/>
          </a:solidFill>
          <a:latin typeface="+mn-lt"/>
          <a:ea typeface="+mn-ea"/>
          <a:cs typeface="+mn-cs"/>
        </a:defRPr>
      </a:lvl8pPr>
      <a:lvl9pPr marL="4929378" algn="l" defTabSz="123234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somar.org/" TargetMode="External"/><Relationship Id="rId2" Type="http://schemas.openxmlformats.org/officeDocument/2006/relationships/hyperlink" Target="http://www.syntec-etudes.com/"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s://www.ipsos.com/fr-fr/confidentialite-et-protection-des-donnees-personnelle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2" Type="http://schemas.microsoft.com/office/2018/10/relationships/comments" Target="../comments/modernComment_3F2_CA869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452_1A69AE9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microsoft.com/office/2018/10/relationships/comments" Target="../comments/modernComment_43B_176FBF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microsoft.com/office/2018/10/relationships/comments" Target="../comments/modernComment_43D_3606DD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8E6914-958F-453C-A4C6-BEE05A93B779}"/>
              </a:ext>
            </a:extLst>
          </p:cNvPr>
          <p:cNvSpPr>
            <a:spLocks noGrp="1"/>
          </p:cNvSpPr>
          <p:nvPr>
            <p:ph type="ctrTitle"/>
          </p:nvPr>
        </p:nvSpPr>
        <p:spPr>
          <a:xfrm>
            <a:off x="459131" y="512676"/>
            <a:ext cx="7551997" cy="2475348"/>
          </a:xfrm>
        </p:spPr>
        <p:txBody>
          <a:bodyPr/>
          <a:lstStyle/>
          <a:p>
            <a:r>
              <a:rPr lang="fr-FR" dirty="0"/>
              <a:t>Etude Feu vert</a:t>
            </a:r>
          </a:p>
        </p:txBody>
      </p:sp>
      <p:sp>
        <p:nvSpPr>
          <p:cNvPr id="3" name="Sous-titre 2">
            <a:extLst>
              <a:ext uri="{FF2B5EF4-FFF2-40B4-BE49-F238E27FC236}">
                <a16:creationId xmlns:a16="http://schemas.microsoft.com/office/drawing/2014/main" id="{BC950AD6-3380-4401-9C1C-9535406A9F3E}"/>
              </a:ext>
            </a:extLst>
          </p:cNvPr>
          <p:cNvSpPr>
            <a:spLocks noGrp="1"/>
          </p:cNvSpPr>
          <p:nvPr>
            <p:ph type="subTitle" idx="1"/>
          </p:nvPr>
        </p:nvSpPr>
        <p:spPr>
          <a:xfrm>
            <a:off x="452215" y="2208735"/>
            <a:ext cx="7551997" cy="1569660"/>
          </a:xfrm>
        </p:spPr>
        <p:txBody>
          <a:bodyPr/>
          <a:lstStyle/>
          <a:p>
            <a:r>
              <a:rPr lang="fr-FR" dirty="0">
                <a:latin typeface="Franklin Gothic Demi" panose="020B0703020102020204" pitchFamily="34" charset="0"/>
              </a:rPr>
              <a:t>Résultats du programme d’appels mystère portant sur le freinage d’un véhicule : Comparaison devis concessionnaire et devis Feu Vert à périmètre identique de prestations</a:t>
            </a:r>
            <a:endParaRPr lang="fr-FR" dirty="0"/>
          </a:p>
        </p:txBody>
      </p:sp>
      <p:sp>
        <p:nvSpPr>
          <p:cNvPr id="4" name="Espace réservé de la date 3">
            <a:extLst>
              <a:ext uri="{FF2B5EF4-FFF2-40B4-BE49-F238E27FC236}">
                <a16:creationId xmlns:a16="http://schemas.microsoft.com/office/drawing/2014/main" id="{6EDBFEE7-7216-4BF6-BF87-884116B718CD}"/>
              </a:ext>
            </a:extLst>
          </p:cNvPr>
          <p:cNvSpPr>
            <a:spLocks noGrp="1"/>
          </p:cNvSpPr>
          <p:nvPr>
            <p:ph type="dt" sz="half" idx="10"/>
          </p:nvPr>
        </p:nvSpPr>
        <p:spPr>
          <a:xfrm>
            <a:off x="459131" y="4253196"/>
            <a:ext cx="4384369" cy="646331"/>
          </a:xfrm>
        </p:spPr>
        <p:txBody>
          <a:bodyPr/>
          <a:lstStyle/>
          <a:p>
            <a:r>
              <a:rPr lang="fr-FR" dirty="0"/>
              <a:t>Mars 2025</a:t>
            </a:r>
          </a:p>
          <a:p>
            <a:endParaRPr lang="fr-FR" dirty="0"/>
          </a:p>
          <a:p>
            <a:r>
              <a:rPr lang="fr-FR" dirty="0"/>
              <a:t>Ipsos 35 rue du Val de Marne, 75628 Paris– France</a:t>
            </a:r>
          </a:p>
        </p:txBody>
      </p:sp>
      <p:pic>
        <p:nvPicPr>
          <p:cNvPr id="7" name="Image 6">
            <a:extLst>
              <a:ext uri="{FF2B5EF4-FFF2-40B4-BE49-F238E27FC236}">
                <a16:creationId xmlns:a16="http://schemas.microsoft.com/office/drawing/2014/main" id="{3B487152-461F-44E7-AA03-A875D6B67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215" y="5242024"/>
            <a:ext cx="2530610" cy="1103300"/>
          </a:xfrm>
          <a:prstGeom prst="rect">
            <a:avLst/>
          </a:prstGeom>
        </p:spPr>
      </p:pic>
    </p:spTree>
    <p:extLst>
      <p:ext uri="{BB962C8B-B14F-4D97-AF65-F5344CB8AC3E}">
        <p14:creationId xmlns:p14="http://schemas.microsoft.com/office/powerpoint/2010/main" val="247711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2A50D42-ACC0-4854-BE58-9B301E3A4898}"/>
              </a:ext>
            </a:extLst>
          </p:cNvPr>
          <p:cNvSpPr>
            <a:spLocks noGrp="1"/>
          </p:cNvSpPr>
          <p:nvPr>
            <p:ph type="body" sz="quarter" idx="13"/>
          </p:nvPr>
        </p:nvSpPr>
        <p:spPr>
          <a:xfrm>
            <a:off x="9828892" y="3287"/>
            <a:ext cx="2047035" cy="4508927"/>
          </a:xfrm>
        </p:spPr>
        <p:txBody>
          <a:bodyPr/>
          <a:lstStyle/>
          <a:p>
            <a:r>
              <a:rPr lang="fr-FR" dirty="0"/>
              <a:t>3</a:t>
            </a:r>
          </a:p>
        </p:txBody>
      </p:sp>
      <p:sp>
        <p:nvSpPr>
          <p:cNvPr id="4" name="Titre 3">
            <a:extLst>
              <a:ext uri="{FF2B5EF4-FFF2-40B4-BE49-F238E27FC236}">
                <a16:creationId xmlns:a16="http://schemas.microsoft.com/office/drawing/2014/main" id="{93DA0DE5-3F99-45D1-85D8-B41BD60143DA}"/>
              </a:ext>
            </a:extLst>
          </p:cNvPr>
          <p:cNvSpPr>
            <a:spLocks noGrp="1"/>
          </p:cNvSpPr>
          <p:nvPr>
            <p:ph type="title"/>
          </p:nvPr>
        </p:nvSpPr>
        <p:spPr>
          <a:xfrm>
            <a:off x="459207" y="546021"/>
            <a:ext cx="7551996" cy="1587679"/>
          </a:xfrm>
        </p:spPr>
        <p:txBody>
          <a:bodyPr/>
          <a:lstStyle/>
          <a:p>
            <a:r>
              <a:rPr lang="fr-FR" dirty="0"/>
              <a:t>Résultats par voiture</a:t>
            </a:r>
          </a:p>
        </p:txBody>
      </p:sp>
      <p:sp>
        <p:nvSpPr>
          <p:cNvPr id="5" name="Espace réservé du numéro de diapositive 4">
            <a:extLst>
              <a:ext uri="{FF2B5EF4-FFF2-40B4-BE49-F238E27FC236}">
                <a16:creationId xmlns:a16="http://schemas.microsoft.com/office/drawing/2014/main" id="{DD69B326-79A1-4545-9C21-EED18CE5B1EB}"/>
              </a:ext>
            </a:extLst>
          </p:cNvPr>
          <p:cNvSpPr>
            <a:spLocks noGrp="1"/>
          </p:cNvSpPr>
          <p:nvPr>
            <p:ph type="sldNum" sz="quarter" idx="14"/>
          </p:nvPr>
        </p:nvSpPr>
        <p:spPr/>
        <p:txBody>
          <a:bodyPr/>
          <a:lstStyle/>
          <a:p>
            <a:fld id="{D61AABEC-672F-4B68-B914-690DA978312C}" type="slidenum">
              <a:rPr lang="en-GB" smtClean="0"/>
              <a:pPr/>
              <a:t>10</a:t>
            </a:fld>
            <a:r>
              <a:rPr lang="en-GB"/>
              <a:t> ‒ </a:t>
            </a:r>
            <a:endParaRPr lang="en-GB" dirty="0"/>
          </a:p>
        </p:txBody>
      </p:sp>
    </p:spTree>
    <p:extLst>
      <p:ext uri="{BB962C8B-B14F-4D97-AF65-F5344CB8AC3E}">
        <p14:creationId xmlns:p14="http://schemas.microsoft.com/office/powerpoint/2010/main" val="309281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9CA390-7611-49D7-A4FD-2516CD8893FD}"/>
              </a:ext>
            </a:extLst>
          </p:cNvPr>
          <p:cNvSpPr>
            <a:spLocks noGrp="1"/>
          </p:cNvSpPr>
          <p:nvPr>
            <p:ph type="sldNum" sz="quarter" idx="18"/>
          </p:nvPr>
        </p:nvSpPr>
        <p:spPr/>
        <p:txBody>
          <a:bodyPr/>
          <a:lstStyle/>
          <a:p>
            <a:fld id="{D61AABEC-672F-4B68-B914-690DA978312C}" type="slidenum">
              <a:rPr lang="en-GB" smtClean="0"/>
              <a:pPr/>
              <a:t>11</a:t>
            </a:fld>
            <a:r>
              <a:rPr lang="en-GB"/>
              <a:t> ‒ </a:t>
            </a:r>
            <a:endParaRPr lang="en-GB" dirty="0"/>
          </a:p>
        </p:txBody>
      </p:sp>
      <p:sp>
        <p:nvSpPr>
          <p:cNvPr id="5" name="Titre 4">
            <a:extLst>
              <a:ext uri="{FF2B5EF4-FFF2-40B4-BE49-F238E27FC236}">
                <a16:creationId xmlns:a16="http://schemas.microsoft.com/office/drawing/2014/main" id="{24482040-F7C0-4761-9E3F-BF6115587E1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3793CBB6-82A9-4C08-8CA4-5CBBE925EDC6}"/>
              </a:ext>
            </a:extLst>
          </p:cNvPr>
          <p:cNvSpPr txBox="1"/>
          <p:nvPr/>
        </p:nvSpPr>
        <p:spPr>
          <a:xfrm>
            <a:off x="412178" y="1228643"/>
            <a:ext cx="3708412" cy="584775"/>
          </a:xfrm>
          <a:prstGeom prst="rect">
            <a:avLst/>
          </a:prstGeom>
          <a:noFill/>
        </p:spPr>
        <p:txBody>
          <a:bodyPr wrap="square" rtlCol="0">
            <a:spAutoFit/>
          </a:bodyPr>
          <a:lstStyle/>
          <a:p>
            <a:r>
              <a:rPr lang="fr-FR" sz="3200" b="1" dirty="0"/>
              <a:t>CITROEN</a:t>
            </a:r>
          </a:p>
        </p:txBody>
      </p:sp>
      <p:sp>
        <p:nvSpPr>
          <p:cNvPr id="9" name="Rectangle 8">
            <a:extLst>
              <a:ext uri="{FF2B5EF4-FFF2-40B4-BE49-F238E27FC236}">
                <a16:creationId xmlns:a16="http://schemas.microsoft.com/office/drawing/2014/main" id="{3F6F5AF9-9A91-4255-BFA9-F7ABD373B082}"/>
              </a:ext>
            </a:extLst>
          </p:cNvPr>
          <p:cNvSpPr/>
          <p:nvPr/>
        </p:nvSpPr>
        <p:spPr>
          <a:xfrm>
            <a:off x="1091444" y="582885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graphicFrame>
        <p:nvGraphicFramePr>
          <p:cNvPr id="7" name="Tableau 6">
            <a:extLst>
              <a:ext uri="{FF2B5EF4-FFF2-40B4-BE49-F238E27FC236}">
                <a16:creationId xmlns:a16="http://schemas.microsoft.com/office/drawing/2014/main" id="{FB652F7A-A1F3-4F47-AF4D-CACCDA091001}"/>
              </a:ext>
            </a:extLst>
          </p:cNvPr>
          <p:cNvGraphicFramePr>
            <a:graphicFrameLocks noGrp="1"/>
          </p:cNvGraphicFramePr>
          <p:nvPr>
            <p:extLst>
              <p:ext uri="{D42A27DB-BD31-4B8C-83A1-F6EECF244321}">
                <p14:modId xmlns:p14="http://schemas.microsoft.com/office/powerpoint/2010/main" val="560760185"/>
              </p:ext>
            </p:extLst>
          </p:nvPr>
        </p:nvGraphicFramePr>
        <p:xfrm>
          <a:off x="1638015" y="1791315"/>
          <a:ext cx="8915970" cy="3234178"/>
        </p:xfrm>
        <a:graphic>
          <a:graphicData uri="http://schemas.openxmlformats.org/drawingml/2006/table">
            <a:tbl>
              <a:tblPr/>
              <a:tblGrid>
                <a:gridCol w="1389675">
                  <a:extLst>
                    <a:ext uri="{9D8B030D-6E8A-4147-A177-3AD203B41FA5}">
                      <a16:colId xmlns:a16="http://schemas.microsoft.com/office/drawing/2014/main" val="4266531718"/>
                    </a:ext>
                  </a:extLst>
                </a:gridCol>
                <a:gridCol w="2151324">
                  <a:extLst>
                    <a:ext uri="{9D8B030D-6E8A-4147-A177-3AD203B41FA5}">
                      <a16:colId xmlns:a16="http://schemas.microsoft.com/office/drawing/2014/main" val="897412837"/>
                    </a:ext>
                  </a:extLst>
                </a:gridCol>
                <a:gridCol w="1977615">
                  <a:extLst>
                    <a:ext uri="{9D8B030D-6E8A-4147-A177-3AD203B41FA5}">
                      <a16:colId xmlns:a16="http://schemas.microsoft.com/office/drawing/2014/main" val="225736127"/>
                    </a:ext>
                  </a:extLst>
                </a:gridCol>
                <a:gridCol w="1112409">
                  <a:extLst>
                    <a:ext uri="{9D8B030D-6E8A-4147-A177-3AD203B41FA5}">
                      <a16:colId xmlns:a16="http://schemas.microsoft.com/office/drawing/2014/main" val="667162042"/>
                    </a:ext>
                  </a:extLst>
                </a:gridCol>
                <a:gridCol w="1215966">
                  <a:extLst>
                    <a:ext uri="{9D8B030D-6E8A-4147-A177-3AD203B41FA5}">
                      <a16:colId xmlns:a16="http://schemas.microsoft.com/office/drawing/2014/main" val="1148350023"/>
                    </a:ext>
                  </a:extLst>
                </a:gridCol>
                <a:gridCol w="1068981">
                  <a:extLst>
                    <a:ext uri="{9D8B030D-6E8A-4147-A177-3AD203B41FA5}">
                      <a16:colId xmlns:a16="http://schemas.microsoft.com/office/drawing/2014/main" val="107797578"/>
                    </a:ext>
                  </a:extLst>
                </a:gridCol>
              </a:tblGrid>
              <a:tr h="873433">
                <a:tc>
                  <a:txBody>
                    <a:bodyPr/>
                    <a:lstStyle/>
                    <a:p>
                      <a:pPr algn="ctr" rtl="0" fontAlgn="ctr"/>
                      <a:r>
                        <a:rPr lang="fr-FR" sz="1100" b="1" i="0" u="none" strike="noStrike" dirty="0">
                          <a:solidFill>
                            <a:srgbClr val="FFFFFF"/>
                          </a:solidFill>
                          <a:effectLst/>
                          <a:latin typeface="Calibri" panose="020F0502020204030204" pitchFamily="34" charset="0"/>
                        </a:rPr>
                        <a:t>Véhicule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Nombre de devis relevés concessionnaires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les concessionnaires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Economie moyenne réalisée en allant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dirty="0">
                          <a:solidFill>
                            <a:srgbClr val="FFFFFF"/>
                          </a:solidFill>
                          <a:effectLst/>
                          <a:latin typeface="Calibri" panose="020F0502020204030204" pitchFamily="34" charset="0"/>
                        </a:rPr>
                        <a:t>Feu Vert est en moyenne, en %, moins cher 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904936494"/>
                  </a:ext>
                </a:extLst>
              </a:tr>
              <a:tr h="218358">
                <a:tc>
                  <a:txBody>
                    <a:bodyPr/>
                    <a:lstStyle/>
                    <a:p>
                      <a:pPr algn="ctr" fontAlgn="b"/>
                      <a:r>
                        <a:rPr lang="fr-FR" sz="1000" b="1" i="0" u="none" strike="noStrike" dirty="0">
                          <a:solidFill>
                            <a:schemeClr val="bg1"/>
                          </a:solidFill>
                          <a:effectLst/>
                          <a:latin typeface="Aptos Narrow" panose="020B0004020202020204" pitchFamily="34" charset="0"/>
                        </a:rPr>
                        <a:t>C1 [II]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153 €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451231212"/>
                  </a:ext>
                </a:extLst>
              </a:tr>
              <a:tr h="218358">
                <a:tc>
                  <a:txBody>
                    <a:bodyPr/>
                    <a:lstStyle/>
                    <a:p>
                      <a:pPr algn="ctr" fontAlgn="b"/>
                      <a:r>
                        <a:rPr lang="fr-FR" sz="1000" b="0" i="0" u="none" strike="noStrike" dirty="0">
                          <a:solidFill>
                            <a:srgbClr val="000000"/>
                          </a:solidFill>
                          <a:effectLst/>
                          <a:latin typeface="Aptos Narrow" panose="020B0004020202020204" pitchFamily="34" charset="0"/>
                        </a:rPr>
                        <a:t>1.2 VTI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346464"/>
                  </a:ext>
                </a:extLst>
              </a:tr>
              <a:tr h="218358">
                <a:tc>
                  <a:txBody>
                    <a:bodyPr/>
                    <a:lstStyle/>
                    <a:p>
                      <a:pPr algn="ctr" fontAlgn="b"/>
                      <a:r>
                        <a:rPr lang="fr-FR" sz="1000" b="1" i="0" u="none" strike="noStrike" dirty="0">
                          <a:solidFill>
                            <a:schemeClr val="bg1"/>
                          </a:solidFill>
                          <a:effectLst/>
                          <a:latin typeface="Aptos Narrow" panose="020B0004020202020204" pitchFamily="34" charset="0"/>
                        </a:rPr>
                        <a:t>C3 [II]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58231221"/>
                  </a:ext>
                </a:extLst>
              </a:tr>
              <a:tr h="218358">
                <a:tc>
                  <a:txBody>
                    <a:bodyPr/>
                    <a:lstStyle/>
                    <a:p>
                      <a:pPr algn="ctr" fontAlgn="b"/>
                      <a:r>
                        <a:rPr lang="fr-FR" sz="1000" b="0" i="0" u="none" strike="noStrike" dirty="0">
                          <a:solidFill>
                            <a:srgbClr val="000000"/>
                          </a:solidFill>
                          <a:effectLst/>
                          <a:latin typeface="Aptos Narrow" panose="020B0004020202020204" pitchFamily="34" charset="0"/>
                        </a:rPr>
                        <a:t>1.2 VTI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202046"/>
                  </a:ext>
                </a:extLst>
              </a:tr>
              <a:tr h="218358">
                <a:tc>
                  <a:txBody>
                    <a:bodyPr/>
                    <a:lstStyle/>
                    <a:p>
                      <a:pPr algn="ctr" fontAlgn="b"/>
                      <a:r>
                        <a:rPr lang="fr-FR" sz="1000" b="1" i="0" u="none" strike="noStrike" dirty="0">
                          <a:solidFill>
                            <a:schemeClr val="bg1"/>
                          </a:solidFill>
                          <a:effectLst/>
                          <a:latin typeface="Aptos Narrow" panose="020B0004020202020204" pitchFamily="34" charset="0"/>
                        </a:rPr>
                        <a:t>C3 Aircross 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32970590"/>
                  </a:ext>
                </a:extLst>
              </a:tr>
              <a:tr h="218358">
                <a:tc>
                  <a:txBody>
                    <a:bodyPr/>
                    <a:lstStyle/>
                    <a:p>
                      <a:pPr algn="ctr" fontAlgn="b"/>
                      <a:r>
                        <a:rPr lang="fr-FR" sz="1000" b="0" i="0" u="none" strike="noStrike" dirty="0">
                          <a:solidFill>
                            <a:srgbClr val="000000"/>
                          </a:solidFill>
                          <a:effectLst/>
                          <a:latin typeface="Aptos Narrow" panose="020B0004020202020204" pitchFamily="34" charset="0"/>
                        </a:rPr>
                        <a:t>1.2 Puretech</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195 €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80 €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103185"/>
                  </a:ext>
                </a:extLst>
              </a:tr>
              <a:tr h="218358">
                <a:tc>
                  <a:txBody>
                    <a:bodyPr/>
                    <a:lstStyle/>
                    <a:p>
                      <a:pPr algn="ctr" fontAlgn="b"/>
                      <a:r>
                        <a:rPr lang="fr-FR" sz="1000" b="1" i="0" u="none" strike="noStrike" dirty="0">
                          <a:solidFill>
                            <a:schemeClr val="bg1"/>
                          </a:solidFill>
                          <a:effectLst/>
                          <a:latin typeface="Aptos Narrow" panose="020B0004020202020204" pitchFamily="34" charset="0"/>
                        </a:rPr>
                        <a:t>C4 [III]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a:solidFill>
                            <a:schemeClr val="bg1"/>
                          </a:solidFill>
                          <a:effectLst/>
                          <a:latin typeface="Aptos Narrow" panose="020B0004020202020204" pitchFamily="34" charset="0"/>
                          <a:ea typeface="+mn-ea"/>
                          <a:cs typeface="+mn-cs"/>
                        </a:rPr>
                        <a:t>206 €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45985970"/>
                  </a:ext>
                </a:extLst>
              </a:tr>
              <a:tr h="218358">
                <a:tc>
                  <a:txBody>
                    <a:bodyPr/>
                    <a:lstStyle/>
                    <a:p>
                      <a:pPr algn="ctr" fontAlgn="b"/>
                      <a:r>
                        <a:rPr lang="fr-FR" sz="1000" b="0" i="0" u="none" strike="noStrike" dirty="0">
                          <a:solidFill>
                            <a:srgbClr val="000000"/>
                          </a:solidFill>
                          <a:effectLst/>
                          <a:latin typeface="Aptos Narrow" panose="020B0004020202020204" pitchFamily="34" charset="0"/>
                        </a:rPr>
                        <a:t>1.2 Puretech</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a:solidFill>
                            <a:srgbClr val="000000"/>
                          </a:solidFill>
                          <a:effectLst/>
                          <a:latin typeface="Aptos Narrow" panose="020B0004020202020204" pitchFamily="34" charset="0"/>
                          <a:ea typeface="+mn-ea"/>
                          <a:cs typeface="+mn-cs"/>
                        </a:rPr>
                        <a:t>206 €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433379"/>
                  </a:ext>
                </a:extLst>
              </a:tr>
              <a:tr h="218358">
                <a:tc>
                  <a:txBody>
                    <a:bodyPr/>
                    <a:lstStyle/>
                    <a:p>
                      <a:pPr algn="ctr" fontAlgn="b"/>
                      <a:r>
                        <a:rPr lang="fr-FR" sz="1000" b="1" i="0" u="none" strike="noStrike" dirty="0">
                          <a:solidFill>
                            <a:schemeClr val="bg1"/>
                          </a:solidFill>
                          <a:effectLst/>
                          <a:latin typeface="Aptos Narrow" panose="020B0004020202020204" pitchFamily="34" charset="0"/>
                        </a:rPr>
                        <a:t>Grand C4 Space Tourer</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775707941"/>
                  </a:ext>
                </a:extLst>
              </a:tr>
              <a:tr h="218358">
                <a:tc>
                  <a:txBody>
                    <a:bodyPr/>
                    <a:lstStyle/>
                    <a:p>
                      <a:pPr algn="ctr" fontAlgn="b"/>
                      <a:r>
                        <a:rPr lang="fr-FR" sz="1000" b="0" i="0" u="none" strike="noStrike" dirty="0">
                          <a:solidFill>
                            <a:srgbClr val="000000"/>
                          </a:solidFill>
                          <a:effectLst/>
                          <a:latin typeface="Aptos Narrow" panose="020B0004020202020204" pitchFamily="34" charset="0"/>
                        </a:rPr>
                        <a:t>1.6 Hdi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207 €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737547"/>
                  </a:ext>
                </a:extLst>
              </a:tr>
              <a:tr h="0">
                <a:tc>
                  <a:txBody>
                    <a:bodyPr/>
                    <a:lstStyle/>
                    <a:p>
                      <a:pPr algn="ctr" rtl="0" fontAlgn="ctr"/>
                      <a:r>
                        <a:rPr lang="fr-FR" sz="1100" b="1" i="0" u="none" strike="noStrike" dirty="0">
                          <a:solidFill>
                            <a:srgbClr val="FFFFFF"/>
                          </a:solidFill>
                          <a:effectLst/>
                          <a:latin typeface="Calibri" panose="020F0502020204030204" pitchFamily="34" charset="0"/>
                        </a:rPr>
                        <a:t>Total général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fr-FR" sz="1000" b="1" i="0" u="none" strike="noStrike" dirty="0">
                          <a:solidFill>
                            <a:schemeClr val="bg1"/>
                          </a:solidFill>
                          <a:effectLst/>
                          <a:latin typeface="Aptos Narrow" panose="020B000402020202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000" b="1" i="0" u="none" strike="noStrike" dirty="0">
                          <a:solidFill>
                            <a:srgbClr val="FFFFFF"/>
                          </a:solidFill>
                          <a:effectLst/>
                          <a:latin typeface="Calibri" panose="020F0502020204030204" pitchFamily="34" charset="0"/>
                        </a:rPr>
                        <a:t>111 €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000" b="1" i="0" u="none" strike="noStrike" dirty="0">
                          <a:solidFill>
                            <a:srgbClr val="FFFFFF"/>
                          </a:solidFill>
                          <a:effectLst/>
                          <a:latin typeface="Calibri" panose="020F0502020204030204" pitchFamily="34" charset="0"/>
                        </a:rPr>
                        <a:t>183 €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000" b="1" i="0" u="none" strike="noStrike" dirty="0">
                          <a:solidFill>
                            <a:srgbClr val="FFFFFF"/>
                          </a:solidFill>
                          <a:effectLst/>
                          <a:latin typeface="Calibri" panose="020F0502020204030204" pitchFamily="34" charset="0"/>
                        </a:rPr>
                        <a:t>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000" b="1" i="0" u="none" strike="noStrike" dirty="0">
                          <a:solidFill>
                            <a:srgbClr val="FFFFFF"/>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47146971"/>
                  </a:ext>
                </a:extLst>
              </a:tr>
            </a:tbl>
          </a:graphicData>
        </a:graphic>
      </p:graphicFrame>
    </p:spTree>
    <p:extLst>
      <p:ext uri="{BB962C8B-B14F-4D97-AF65-F5344CB8AC3E}">
        <p14:creationId xmlns:p14="http://schemas.microsoft.com/office/powerpoint/2010/main" val="674311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9CA390-7611-49D7-A4FD-2516CD8893FD}"/>
              </a:ext>
            </a:extLst>
          </p:cNvPr>
          <p:cNvSpPr>
            <a:spLocks noGrp="1"/>
          </p:cNvSpPr>
          <p:nvPr>
            <p:ph type="sldNum" sz="quarter" idx="18"/>
          </p:nvPr>
        </p:nvSpPr>
        <p:spPr/>
        <p:txBody>
          <a:bodyPr/>
          <a:lstStyle/>
          <a:p>
            <a:fld id="{D61AABEC-672F-4B68-B914-690DA978312C}" type="slidenum">
              <a:rPr lang="en-GB" smtClean="0"/>
              <a:pPr/>
              <a:t>12</a:t>
            </a:fld>
            <a:r>
              <a:rPr lang="en-GB"/>
              <a:t> ‒ </a:t>
            </a:r>
            <a:endParaRPr lang="en-GB" dirty="0"/>
          </a:p>
        </p:txBody>
      </p:sp>
      <p:sp>
        <p:nvSpPr>
          <p:cNvPr id="5" name="Titre 4">
            <a:extLst>
              <a:ext uri="{FF2B5EF4-FFF2-40B4-BE49-F238E27FC236}">
                <a16:creationId xmlns:a16="http://schemas.microsoft.com/office/drawing/2014/main" id="{24482040-F7C0-4761-9E3F-BF6115587E1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3793CBB6-82A9-4C08-8CA4-5CBBE925EDC6}"/>
              </a:ext>
            </a:extLst>
          </p:cNvPr>
          <p:cNvSpPr txBox="1"/>
          <p:nvPr/>
        </p:nvSpPr>
        <p:spPr>
          <a:xfrm>
            <a:off x="382932" y="1259753"/>
            <a:ext cx="3708412" cy="584775"/>
          </a:xfrm>
          <a:prstGeom prst="rect">
            <a:avLst/>
          </a:prstGeom>
          <a:noFill/>
        </p:spPr>
        <p:txBody>
          <a:bodyPr wrap="square" rtlCol="0">
            <a:spAutoFit/>
          </a:bodyPr>
          <a:lstStyle/>
          <a:p>
            <a:r>
              <a:rPr lang="fr-FR" sz="3200" b="1" dirty="0"/>
              <a:t>DACIA</a:t>
            </a:r>
          </a:p>
        </p:txBody>
      </p:sp>
      <p:graphicFrame>
        <p:nvGraphicFramePr>
          <p:cNvPr id="8" name="Tableau 7">
            <a:extLst>
              <a:ext uri="{FF2B5EF4-FFF2-40B4-BE49-F238E27FC236}">
                <a16:creationId xmlns:a16="http://schemas.microsoft.com/office/drawing/2014/main" id="{5AFED177-9A02-4002-8ED2-CAFA3474AC44}"/>
              </a:ext>
            </a:extLst>
          </p:cNvPr>
          <p:cNvGraphicFramePr>
            <a:graphicFrameLocks noGrp="1"/>
          </p:cNvGraphicFramePr>
          <p:nvPr>
            <p:extLst>
              <p:ext uri="{D42A27DB-BD31-4B8C-83A1-F6EECF244321}">
                <p14:modId xmlns:p14="http://schemas.microsoft.com/office/powerpoint/2010/main" val="1426673132"/>
              </p:ext>
            </p:extLst>
          </p:nvPr>
        </p:nvGraphicFramePr>
        <p:xfrm>
          <a:off x="1559496" y="2126940"/>
          <a:ext cx="8994488" cy="2742220"/>
        </p:xfrm>
        <a:graphic>
          <a:graphicData uri="http://schemas.openxmlformats.org/drawingml/2006/table">
            <a:tbl>
              <a:tblPr/>
              <a:tblGrid>
                <a:gridCol w="1401913">
                  <a:extLst>
                    <a:ext uri="{9D8B030D-6E8A-4147-A177-3AD203B41FA5}">
                      <a16:colId xmlns:a16="http://schemas.microsoft.com/office/drawing/2014/main" val="1082980443"/>
                    </a:ext>
                  </a:extLst>
                </a:gridCol>
                <a:gridCol w="2170270">
                  <a:extLst>
                    <a:ext uri="{9D8B030D-6E8A-4147-A177-3AD203B41FA5}">
                      <a16:colId xmlns:a16="http://schemas.microsoft.com/office/drawing/2014/main" val="822117727"/>
                    </a:ext>
                  </a:extLst>
                </a:gridCol>
                <a:gridCol w="1995031">
                  <a:extLst>
                    <a:ext uri="{9D8B030D-6E8A-4147-A177-3AD203B41FA5}">
                      <a16:colId xmlns:a16="http://schemas.microsoft.com/office/drawing/2014/main" val="1891466601"/>
                    </a:ext>
                  </a:extLst>
                </a:gridCol>
                <a:gridCol w="1122205">
                  <a:extLst>
                    <a:ext uri="{9D8B030D-6E8A-4147-A177-3AD203B41FA5}">
                      <a16:colId xmlns:a16="http://schemas.microsoft.com/office/drawing/2014/main" val="2501667542"/>
                    </a:ext>
                  </a:extLst>
                </a:gridCol>
                <a:gridCol w="1226674">
                  <a:extLst>
                    <a:ext uri="{9D8B030D-6E8A-4147-A177-3AD203B41FA5}">
                      <a16:colId xmlns:a16="http://schemas.microsoft.com/office/drawing/2014/main" val="1577828953"/>
                    </a:ext>
                  </a:extLst>
                </a:gridCol>
                <a:gridCol w="1078395">
                  <a:extLst>
                    <a:ext uri="{9D8B030D-6E8A-4147-A177-3AD203B41FA5}">
                      <a16:colId xmlns:a16="http://schemas.microsoft.com/office/drawing/2014/main" val="1955254059"/>
                    </a:ext>
                  </a:extLst>
                </a:gridCol>
              </a:tblGrid>
              <a:tr h="1218765">
                <a:tc>
                  <a:txBody>
                    <a:bodyPr/>
                    <a:lstStyle/>
                    <a:p>
                      <a:pPr algn="ctr" rtl="0" fontAlgn="ctr"/>
                      <a:r>
                        <a:rPr lang="fr-FR" sz="1100" b="1" i="0" u="none" strike="noStrike">
                          <a:solidFill>
                            <a:srgbClr val="FFFFFF"/>
                          </a:solidFill>
                          <a:effectLst/>
                          <a:latin typeface="Calibri" panose="020F0502020204030204" pitchFamily="34" charset="0"/>
                        </a:rPr>
                        <a:t>Véhicule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Nombre de devis relevés concessionnaires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Prix moyen constaté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les concessionnaires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Economie moyenne réalisée en allant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Feu Vert est en moyenne, en %, moins cher 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70830354"/>
                  </a:ext>
                </a:extLst>
              </a:tr>
              <a:tr h="304691">
                <a:tc>
                  <a:txBody>
                    <a:bodyPr/>
                    <a:lstStyle/>
                    <a:p>
                      <a:pPr algn="l" fontAlgn="b"/>
                      <a:r>
                        <a:rPr lang="fr-FR" sz="1000" b="1" i="0" u="none" strike="noStrike" dirty="0">
                          <a:solidFill>
                            <a:schemeClr val="bg1"/>
                          </a:solidFill>
                          <a:effectLst/>
                          <a:latin typeface="Aptos Narrow" panose="020B0004020202020204" pitchFamily="34" charset="0"/>
                        </a:rPr>
                        <a:t>Duster</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192 €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751649610"/>
                  </a:ext>
                </a:extLst>
              </a:tr>
              <a:tr h="304691">
                <a:tc>
                  <a:txBody>
                    <a:bodyPr/>
                    <a:lstStyle/>
                    <a:p>
                      <a:pPr algn="l" fontAlgn="b"/>
                      <a:r>
                        <a:rPr lang="fr-FR" sz="1000" b="0" i="0" u="none" strike="noStrike" dirty="0">
                          <a:solidFill>
                            <a:srgbClr val="000000"/>
                          </a:solidFill>
                          <a:effectLst/>
                          <a:latin typeface="Aptos Narrow" panose="020B0004020202020204" pitchFamily="34" charset="0"/>
                        </a:rPr>
                        <a:t>1.5 Dci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297534"/>
                  </a:ext>
                </a:extLst>
              </a:tr>
              <a:tr h="304691">
                <a:tc>
                  <a:txBody>
                    <a:bodyPr/>
                    <a:lstStyle/>
                    <a:p>
                      <a:pPr algn="l" fontAlgn="b"/>
                      <a:r>
                        <a:rPr lang="fr-FR" sz="1000" b="1" i="0" u="none" strike="noStrike" dirty="0">
                          <a:solidFill>
                            <a:schemeClr val="bg1"/>
                          </a:solidFill>
                          <a:effectLst/>
                          <a:latin typeface="Aptos Narrow" panose="020B0004020202020204" pitchFamily="34" charset="0"/>
                        </a:rPr>
                        <a:t>Sandero 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572282294"/>
                  </a:ext>
                </a:extLst>
              </a:tr>
              <a:tr h="304691">
                <a:tc>
                  <a:txBody>
                    <a:bodyPr/>
                    <a:lstStyle/>
                    <a:p>
                      <a:pPr algn="l" fontAlgn="b"/>
                      <a:r>
                        <a:rPr lang="fr-FR" sz="1000" b="0" i="0" u="none" strike="noStrike" dirty="0">
                          <a:solidFill>
                            <a:srgbClr val="000000"/>
                          </a:solidFill>
                          <a:effectLst/>
                          <a:latin typeface="Aptos Narrow" panose="020B0004020202020204" pitchFamily="34" charset="0"/>
                        </a:rPr>
                        <a:t>1,2</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6964672"/>
                  </a:ext>
                </a:extLst>
              </a:tr>
              <a:tr h="304691">
                <a:tc>
                  <a:txBody>
                    <a:bodyPr/>
                    <a:lstStyle/>
                    <a:p>
                      <a:pPr algn="ctr" rtl="0" fontAlgn="ctr"/>
                      <a:r>
                        <a:rPr lang="fr-FR" sz="1100" b="1" i="0" u="none" strike="noStrike">
                          <a:solidFill>
                            <a:srgbClr val="FFFFFF"/>
                          </a:solidFill>
                          <a:effectLst/>
                          <a:latin typeface="Calibri" panose="020F0502020204030204" pitchFamily="34" charset="0"/>
                        </a:rPr>
                        <a:t>Total général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1000" b="1" i="0" u="none" strike="noStrike" dirty="0">
                          <a:solidFill>
                            <a:srgbClr val="FFFFFF"/>
                          </a:solidFill>
                          <a:effectLst/>
                          <a:latin typeface="Calibri" panose="020F0502020204030204" pitchFamily="34" charset="0"/>
                        </a:rPr>
                        <a:t>52</a:t>
                      </a:r>
                    </a:p>
                  </a:txBody>
                  <a:tcPr marL="8304" marR="8304" marT="83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dirty="0">
                          <a:solidFill>
                            <a:srgbClr val="FFFFFF"/>
                          </a:solidFill>
                          <a:effectLst/>
                          <a:latin typeface="Calibri" panose="020F0502020204030204" pitchFamily="34" charset="0"/>
                        </a:rPr>
                        <a:t>173 €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dirty="0">
                          <a:solidFill>
                            <a:srgbClr val="FFFFFF"/>
                          </a:solidFill>
                          <a:effectLst/>
                          <a:latin typeface="Calibri" panose="020F050202020403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619847915"/>
                  </a:ext>
                </a:extLst>
              </a:tr>
            </a:tbl>
          </a:graphicData>
        </a:graphic>
      </p:graphicFrame>
      <p:sp>
        <p:nvSpPr>
          <p:cNvPr id="10" name="Rectangle 9">
            <a:extLst>
              <a:ext uri="{FF2B5EF4-FFF2-40B4-BE49-F238E27FC236}">
                <a16:creationId xmlns:a16="http://schemas.microsoft.com/office/drawing/2014/main" id="{3F12F66A-F690-4C2C-A615-8F6C470803EF}"/>
              </a:ext>
            </a:extLst>
          </p:cNvPr>
          <p:cNvSpPr/>
          <p:nvPr/>
        </p:nvSpPr>
        <p:spPr>
          <a:xfrm>
            <a:off x="1091444" y="582885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spTree>
    <p:extLst>
      <p:ext uri="{BB962C8B-B14F-4D97-AF65-F5344CB8AC3E}">
        <p14:creationId xmlns:p14="http://schemas.microsoft.com/office/powerpoint/2010/main" val="48420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9CA390-7611-49D7-A4FD-2516CD8893FD}"/>
              </a:ext>
            </a:extLst>
          </p:cNvPr>
          <p:cNvSpPr>
            <a:spLocks noGrp="1"/>
          </p:cNvSpPr>
          <p:nvPr>
            <p:ph type="sldNum" sz="quarter" idx="18"/>
          </p:nvPr>
        </p:nvSpPr>
        <p:spPr/>
        <p:txBody>
          <a:bodyPr/>
          <a:lstStyle/>
          <a:p>
            <a:fld id="{D61AABEC-672F-4B68-B914-690DA978312C}" type="slidenum">
              <a:rPr lang="en-GB" smtClean="0"/>
              <a:pPr/>
              <a:t>13</a:t>
            </a:fld>
            <a:r>
              <a:rPr lang="en-GB"/>
              <a:t> ‒ </a:t>
            </a:r>
            <a:endParaRPr lang="en-GB" dirty="0"/>
          </a:p>
        </p:txBody>
      </p:sp>
      <p:sp>
        <p:nvSpPr>
          <p:cNvPr id="5" name="Titre 4">
            <a:extLst>
              <a:ext uri="{FF2B5EF4-FFF2-40B4-BE49-F238E27FC236}">
                <a16:creationId xmlns:a16="http://schemas.microsoft.com/office/drawing/2014/main" id="{24482040-F7C0-4761-9E3F-BF6115587E1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3793CBB6-82A9-4C08-8CA4-5CBBE925EDC6}"/>
              </a:ext>
            </a:extLst>
          </p:cNvPr>
          <p:cNvSpPr txBox="1"/>
          <p:nvPr/>
        </p:nvSpPr>
        <p:spPr>
          <a:xfrm>
            <a:off x="405962" y="1267307"/>
            <a:ext cx="3708412" cy="584775"/>
          </a:xfrm>
          <a:prstGeom prst="rect">
            <a:avLst/>
          </a:prstGeom>
          <a:noFill/>
        </p:spPr>
        <p:txBody>
          <a:bodyPr wrap="square" rtlCol="0">
            <a:spAutoFit/>
          </a:bodyPr>
          <a:lstStyle/>
          <a:p>
            <a:r>
              <a:rPr lang="fr-FR" sz="3200" b="1" dirty="0"/>
              <a:t>FIAT </a:t>
            </a:r>
          </a:p>
        </p:txBody>
      </p:sp>
      <p:graphicFrame>
        <p:nvGraphicFramePr>
          <p:cNvPr id="2" name="Tableau 1">
            <a:extLst>
              <a:ext uri="{FF2B5EF4-FFF2-40B4-BE49-F238E27FC236}">
                <a16:creationId xmlns:a16="http://schemas.microsoft.com/office/drawing/2014/main" id="{3C145BCB-95F9-4DA2-AAAF-0356F088CABC}"/>
              </a:ext>
            </a:extLst>
          </p:cNvPr>
          <p:cNvGraphicFramePr>
            <a:graphicFrameLocks noGrp="1"/>
          </p:cNvGraphicFramePr>
          <p:nvPr>
            <p:extLst>
              <p:ext uri="{D42A27DB-BD31-4B8C-83A1-F6EECF244321}">
                <p14:modId xmlns:p14="http://schemas.microsoft.com/office/powerpoint/2010/main" val="3503375558"/>
              </p:ext>
            </p:extLst>
          </p:nvPr>
        </p:nvGraphicFramePr>
        <p:xfrm>
          <a:off x="1559496" y="2222188"/>
          <a:ext cx="8994488" cy="2322067"/>
        </p:xfrm>
        <a:graphic>
          <a:graphicData uri="http://schemas.openxmlformats.org/drawingml/2006/table">
            <a:tbl>
              <a:tblPr/>
              <a:tblGrid>
                <a:gridCol w="1401913">
                  <a:extLst>
                    <a:ext uri="{9D8B030D-6E8A-4147-A177-3AD203B41FA5}">
                      <a16:colId xmlns:a16="http://schemas.microsoft.com/office/drawing/2014/main" val="973112972"/>
                    </a:ext>
                  </a:extLst>
                </a:gridCol>
                <a:gridCol w="2170270">
                  <a:extLst>
                    <a:ext uri="{9D8B030D-6E8A-4147-A177-3AD203B41FA5}">
                      <a16:colId xmlns:a16="http://schemas.microsoft.com/office/drawing/2014/main" val="3127190716"/>
                    </a:ext>
                  </a:extLst>
                </a:gridCol>
                <a:gridCol w="1995031">
                  <a:extLst>
                    <a:ext uri="{9D8B030D-6E8A-4147-A177-3AD203B41FA5}">
                      <a16:colId xmlns:a16="http://schemas.microsoft.com/office/drawing/2014/main" val="2539432713"/>
                    </a:ext>
                  </a:extLst>
                </a:gridCol>
                <a:gridCol w="1122205">
                  <a:extLst>
                    <a:ext uri="{9D8B030D-6E8A-4147-A177-3AD203B41FA5}">
                      <a16:colId xmlns:a16="http://schemas.microsoft.com/office/drawing/2014/main" val="3980348888"/>
                    </a:ext>
                  </a:extLst>
                </a:gridCol>
                <a:gridCol w="1226674">
                  <a:extLst>
                    <a:ext uri="{9D8B030D-6E8A-4147-A177-3AD203B41FA5}">
                      <a16:colId xmlns:a16="http://schemas.microsoft.com/office/drawing/2014/main" val="2883353281"/>
                    </a:ext>
                  </a:extLst>
                </a:gridCol>
                <a:gridCol w="1078395">
                  <a:extLst>
                    <a:ext uri="{9D8B030D-6E8A-4147-A177-3AD203B41FA5}">
                      <a16:colId xmlns:a16="http://schemas.microsoft.com/office/drawing/2014/main" val="3494663061"/>
                    </a:ext>
                  </a:extLst>
                </a:gridCol>
              </a:tblGrid>
              <a:tr h="1234533">
                <a:tc>
                  <a:txBody>
                    <a:bodyPr/>
                    <a:lstStyle/>
                    <a:p>
                      <a:pPr algn="ctr" rtl="0" fontAlgn="ctr"/>
                      <a:r>
                        <a:rPr lang="fr-FR" sz="1100" b="1" i="0" u="none" strike="noStrike">
                          <a:solidFill>
                            <a:srgbClr val="FFFFFF"/>
                          </a:solidFill>
                          <a:effectLst/>
                          <a:latin typeface="Calibri" panose="020F0502020204030204" pitchFamily="34" charset="0"/>
                        </a:rPr>
                        <a:t>Véhicule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Nombre de devis relevés concessionnaires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les concessionnaires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Economie moyenne réalisée en allant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Feu Vert est en moyenne, en %, moins cher 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36251184"/>
                  </a:ext>
                </a:extLst>
              </a:tr>
              <a:tr h="308633">
                <a:tc>
                  <a:txBody>
                    <a:bodyPr/>
                    <a:lstStyle/>
                    <a:p>
                      <a:pPr algn="ctr" fontAlgn="ctr"/>
                      <a:r>
                        <a:rPr lang="fr-FR" sz="1100" b="1" i="0" u="none" strike="noStrike" dirty="0">
                          <a:solidFill>
                            <a:srgbClr val="FFFFFF"/>
                          </a:solidFill>
                          <a:effectLst/>
                          <a:latin typeface="Calibri" panose="020F0502020204030204" pitchFamily="34" charset="0"/>
                        </a:rPr>
                        <a:t>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1" i="0" u="none" strike="noStrike" dirty="0">
                          <a:solidFill>
                            <a:srgbClr val="FFFFFF"/>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100" b="1" i="0" u="none" strike="noStrike" kern="1200" dirty="0">
                          <a:solidFill>
                            <a:srgbClr val="FFFFFF"/>
                          </a:solidFill>
                          <a:effectLst/>
                          <a:latin typeface="Calibri" panose="020F0502020204030204" pitchFamily="34" charset="0"/>
                          <a:ea typeface="+mn-ea"/>
                          <a:cs typeface="+mn-cs"/>
                        </a:rPr>
                        <a:t>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100" b="1" i="0" u="none" strike="noStrike" kern="1200" dirty="0">
                          <a:solidFill>
                            <a:srgbClr val="FFFFFF"/>
                          </a:solidFill>
                          <a:effectLst/>
                          <a:latin typeface="Calibri" panose="020F0502020204030204" pitchFamily="34" charset="0"/>
                          <a:ea typeface="+mn-ea"/>
                          <a:cs typeface="+mn-cs"/>
                        </a:rPr>
                        <a:t>217 €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100" b="1" i="0" u="none" strike="noStrike" kern="1200" dirty="0">
                          <a:solidFill>
                            <a:srgbClr val="FFFFFF"/>
                          </a:solidFill>
                          <a:effectLst/>
                          <a:latin typeface="Calibri" panose="020F0502020204030204" pitchFamily="34" charset="0"/>
                          <a:ea typeface="+mn-ea"/>
                          <a:cs typeface="+mn-cs"/>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1" i="0" u="none" strike="noStrike" kern="1200" dirty="0">
                          <a:solidFill>
                            <a:srgbClr val="FFFFFF"/>
                          </a:solidFill>
                          <a:effectLst/>
                          <a:latin typeface="Calibri" panose="020F0502020204030204" pitchFamily="34" charset="0"/>
                          <a:ea typeface="+mn-ea"/>
                          <a:cs typeface="+mn-cs"/>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966656904"/>
                  </a:ext>
                </a:extLst>
              </a:tr>
              <a:tr h="347722">
                <a:tc>
                  <a:txBody>
                    <a:bodyPr/>
                    <a:lstStyle/>
                    <a:p>
                      <a:pPr algn="ctr" fontAlgn="ctr"/>
                      <a:r>
                        <a:rPr lang="fr-FR" sz="1100" b="0" i="0" u="none" strike="noStrike" dirty="0">
                          <a:solidFill>
                            <a:srgbClr val="000000"/>
                          </a:solidFill>
                          <a:effectLst/>
                          <a:latin typeface="Calibri" panose="020F0502020204030204" pitchFamily="34"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ptos Narrow" panose="020B0004020202020204" pitchFamily="34" charset="0"/>
                        </a:rPr>
                        <a:t>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ptos Narrow" panose="020B0004020202020204" pitchFamily="34" charset="0"/>
                        </a:rPr>
                        <a:t>217 €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ptos Narrow" panose="020B0004020202020204" pitchFamily="34" charset="0"/>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115969"/>
                  </a:ext>
                </a:extLst>
              </a:tr>
              <a:tr h="431179">
                <a:tc>
                  <a:txBody>
                    <a:bodyPr/>
                    <a:lstStyle/>
                    <a:p>
                      <a:pPr algn="ctr" rtl="0" fontAlgn="ctr"/>
                      <a:r>
                        <a:rPr lang="fr-FR" sz="1100" b="1" i="0" u="none" strike="noStrike">
                          <a:solidFill>
                            <a:srgbClr val="FFFFFF"/>
                          </a:solidFill>
                          <a:effectLst/>
                          <a:latin typeface="Calibri" panose="020F0502020204030204" pitchFamily="34" charset="0"/>
                        </a:rPr>
                        <a:t>Total général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marL="0" algn="ctr" defTabSz="914400" rtl="0" eaLnBrk="1" fontAlgn="b" latinLnBrk="0" hangingPunct="1"/>
                      <a:r>
                        <a:rPr lang="fr-FR" sz="1100" b="1" i="0" u="none" strike="noStrike" kern="1200" dirty="0">
                          <a:solidFill>
                            <a:srgbClr val="FFFFFF"/>
                          </a:solidFill>
                          <a:effectLst/>
                          <a:latin typeface="Calibri" panose="020F0502020204030204" pitchFamily="34" charset="0"/>
                          <a:ea typeface="+mn-ea"/>
                          <a:cs typeface="+mn-cs"/>
                        </a:rPr>
                        <a:t>105 €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b" latinLnBrk="0" hangingPunct="1"/>
                      <a:r>
                        <a:rPr lang="fr-FR" sz="1100" b="1" i="0" u="none" strike="noStrike" kern="1200" dirty="0">
                          <a:solidFill>
                            <a:srgbClr val="FFFFFF"/>
                          </a:solidFill>
                          <a:effectLst/>
                          <a:latin typeface="Calibri" panose="020F0502020204030204" pitchFamily="34" charset="0"/>
                          <a:ea typeface="+mn-ea"/>
                          <a:cs typeface="+mn-cs"/>
                        </a:rPr>
                        <a:t>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marL="0" algn="ctr" defTabSz="914400" rtl="0" eaLnBrk="1" fontAlgn="b" latinLnBrk="0" hangingPunct="1"/>
                      <a:r>
                        <a:rPr lang="fr-FR" sz="1100" b="1" i="0" u="none" strike="noStrike" kern="1200" dirty="0">
                          <a:solidFill>
                            <a:srgbClr val="FFFFFF"/>
                          </a:solidFill>
                          <a:effectLst/>
                          <a:latin typeface="Calibri" panose="020F0502020204030204" pitchFamily="34" charset="0"/>
                          <a:ea typeface="+mn-ea"/>
                          <a:cs typeface="+mn-cs"/>
                        </a:rPr>
                        <a:t>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b" latinLnBrk="0" hangingPunct="1"/>
                      <a:r>
                        <a:rPr lang="fr-FR" sz="1100" b="1" i="0" u="none" strike="noStrike" kern="1200" dirty="0">
                          <a:solidFill>
                            <a:srgbClr val="FFFFFF"/>
                          </a:solidFill>
                          <a:effectLst/>
                          <a:latin typeface="Calibri" panose="020F0502020204030204" pitchFamily="34" charset="0"/>
                          <a:ea typeface="+mn-ea"/>
                          <a:cs typeface="+mn-cs"/>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46968106"/>
                  </a:ext>
                </a:extLst>
              </a:tr>
            </a:tbl>
          </a:graphicData>
        </a:graphic>
      </p:graphicFrame>
      <p:sp>
        <p:nvSpPr>
          <p:cNvPr id="10" name="Rectangle 9">
            <a:extLst>
              <a:ext uri="{FF2B5EF4-FFF2-40B4-BE49-F238E27FC236}">
                <a16:creationId xmlns:a16="http://schemas.microsoft.com/office/drawing/2014/main" id="{EFEE2237-091C-4909-A841-FC2DE5768DC6}"/>
              </a:ext>
            </a:extLst>
          </p:cNvPr>
          <p:cNvSpPr/>
          <p:nvPr/>
        </p:nvSpPr>
        <p:spPr>
          <a:xfrm>
            <a:off x="1091444" y="582885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spTree>
    <p:extLst>
      <p:ext uri="{BB962C8B-B14F-4D97-AF65-F5344CB8AC3E}">
        <p14:creationId xmlns:p14="http://schemas.microsoft.com/office/powerpoint/2010/main" val="78559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9CA390-7611-49D7-A4FD-2516CD8893FD}"/>
              </a:ext>
            </a:extLst>
          </p:cNvPr>
          <p:cNvSpPr>
            <a:spLocks noGrp="1"/>
          </p:cNvSpPr>
          <p:nvPr>
            <p:ph type="sldNum" sz="quarter" idx="18"/>
          </p:nvPr>
        </p:nvSpPr>
        <p:spPr/>
        <p:txBody>
          <a:bodyPr/>
          <a:lstStyle/>
          <a:p>
            <a:fld id="{D61AABEC-672F-4B68-B914-690DA978312C}" type="slidenum">
              <a:rPr lang="en-GB" smtClean="0"/>
              <a:pPr/>
              <a:t>14</a:t>
            </a:fld>
            <a:r>
              <a:rPr lang="en-GB"/>
              <a:t> ‒ </a:t>
            </a:r>
            <a:endParaRPr lang="en-GB" dirty="0"/>
          </a:p>
        </p:txBody>
      </p:sp>
      <p:sp>
        <p:nvSpPr>
          <p:cNvPr id="5" name="Titre 4">
            <a:extLst>
              <a:ext uri="{FF2B5EF4-FFF2-40B4-BE49-F238E27FC236}">
                <a16:creationId xmlns:a16="http://schemas.microsoft.com/office/drawing/2014/main" id="{24482040-F7C0-4761-9E3F-BF6115587E1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3793CBB6-82A9-4C08-8CA4-5CBBE925EDC6}"/>
              </a:ext>
            </a:extLst>
          </p:cNvPr>
          <p:cNvSpPr txBox="1"/>
          <p:nvPr/>
        </p:nvSpPr>
        <p:spPr>
          <a:xfrm>
            <a:off x="382932" y="1300049"/>
            <a:ext cx="3708412" cy="584775"/>
          </a:xfrm>
          <a:prstGeom prst="rect">
            <a:avLst/>
          </a:prstGeom>
          <a:noFill/>
        </p:spPr>
        <p:txBody>
          <a:bodyPr wrap="square" rtlCol="0">
            <a:spAutoFit/>
          </a:bodyPr>
          <a:lstStyle/>
          <a:p>
            <a:r>
              <a:rPr lang="fr-FR" sz="3200" b="1" dirty="0"/>
              <a:t>TOYOTA </a:t>
            </a:r>
          </a:p>
        </p:txBody>
      </p:sp>
      <p:graphicFrame>
        <p:nvGraphicFramePr>
          <p:cNvPr id="8" name="Tableau 7">
            <a:extLst>
              <a:ext uri="{FF2B5EF4-FFF2-40B4-BE49-F238E27FC236}">
                <a16:creationId xmlns:a16="http://schemas.microsoft.com/office/drawing/2014/main" id="{EC2A2A90-7DB6-416F-8C3B-322B9E5F8596}"/>
              </a:ext>
            </a:extLst>
          </p:cNvPr>
          <p:cNvGraphicFramePr>
            <a:graphicFrameLocks noGrp="1"/>
          </p:cNvGraphicFramePr>
          <p:nvPr>
            <p:extLst>
              <p:ext uri="{D42A27DB-BD31-4B8C-83A1-F6EECF244321}">
                <p14:modId xmlns:p14="http://schemas.microsoft.com/office/powerpoint/2010/main" val="1033027862"/>
              </p:ext>
            </p:extLst>
          </p:nvPr>
        </p:nvGraphicFramePr>
        <p:xfrm>
          <a:off x="1436737" y="1934127"/>
          <a:ext cx="8994490" cy="3673759"/>
        </p:xfrm>
        <a:graphic>
          <a:graphicData uri="http://schemas.openxmlformats.org/drawingml/2006/table">
            <a:tbl>
              <a:tblPr/>
              <a:tblGrid>
                <a:gridCol w="1402439">
                  <a:extLst>
                    <a:ext uri="{9D8B030D-6E8A-4147-A177-3AD203B41FA5}">
                      <a16:colId xmlns:a16="http://schemas.microsoft.com/office/drawing/2014/main" val="1416094828"/>
                    </a:ext>
                  </a:extLst>
                </a:gridCol>
                <a:gridCol w="1816664">
                  <a:extLst>
                    <a:ext uri="{9D8B030D-6E8A-4147-A177-3AD203B41FA5}">
                      <a16:colId xmlns:a16="http://schemas.microsoft.com/office/drawing/2014/main" val="3019100032"/>
                    </a:ext>
                  </a:extLst>
                </a:gridCol>
                <a:gridCol w="1944216">
                  <a:extLst>
                    <a:ext uri="{9D8B030D-6E8A-4147-A177-3AD203B41FA5}">
                      <a16:colId xmlns:a16="http://schemas.microsoft.com/office/drawing/2014/main" val="2309341485"/>
                    </a:ext>
                  </a:extLst>
                </a:gridCol>
                <a:gridCol w="1552207">
                  <a:extLst>
                    <a:ext uri="{9D8B030D-6E8A-4147-A177-3AD203B41FA5}">
                      <a16:colId xmlns:a16="http://schemas.microsoft.com/office/drawing/2014/main" val="3346466617"/>
                    </a:ext>
                  </a:extLst>
                </a:gridCol>
                <a:gridCol w="1200164">
                  <a:extLst>
                    <a:ext uri="{9D8B030D-6E8A-4147-A177-3AD203B41FA5}">
                      <a16:colId xmlns:a16="http://schemas.microsoft.com/office/drawing/2014/main" val="2975987388"/>
                    </a:ext>
                  </a:extLst>
                </a:gridCol>
                <a:gridCol w="1078800">
                  <a:extLst>
                    <a:ext uri="{9D8B030D-6E8A-4147-A177-3AD203B41FA5}">
                      <a16:colId xmlns:a16="http://schemas.microsoft.com/office/drawing/2014/main" val="3562445153"/>
                    </a:ext>
                  </a:extLst>
                </a:gridCol>
              </a:tblGrid>
              <a:tr h="1206812">
                <a:tc>
                  <a:txBody>
                    <a:bodyPr/>
                    <a:lstStyle/>
                    <a:p>
                      <a:pPr algn="ctr" rtl="0" fontAlgn="ctr"/>
                      <a:r>
                        <a:rPr lang="fr-FR" sz="1100" b="1" i="0" u="none" strike="noStrike" dirty="0">
                          <a:solidFill>
                            <a:srgbClr val="FFFFFF"/>
                          </a:solidFill>
                          <a:effectLst/>
                          <a:latin typeface="Calibri" panose="020F0502020204030204" pitchFamily="34" charset="0"/>
                        </a:rPr>
                        <a:t>Véhicule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Nombre de devis relevés concessionnaires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Prix moyen constaté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les concessionnaires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Economie moyenne réalisée en allant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Feu Vert est en moyenne, en %, moins cher 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57829646"/>
                  </a:ext>
                </a:extLst>
              </a:tr>
              <a:tr h="352421">
                <a:tc>
                  <a:txBody>
                    <a:bodyPr/>
                    <a:lstStyle/>
                    <a:p>
                      <a:pPr algn="l" fontAlgn="b"/>
                      <a:r>
                        <a:rPr lang="fr-FR" sz="1100" b="1" i="0" u="none" strike="noStrike" kern="1200" dirty="0">
                          <a:solidFill>
                            <a:srgbClr val="FFFFFF"/>
                          </a:solidFill>
                          <a:effectLst/>
                          <a:latin typeface="Aptos Narrow" panose="020B0004020202020204" pitchFamily="34" charset="0"/>
                          <a:ea typeface="+mn-ea"/>
                          <a:cs typeface="+mn-cs"/>
                        </a:rPr>
                        <a:t>Aygo</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212 €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103 €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0098457"/>
                  </a:ext>
                </a:extLst>
              </a:tr>
              <a:tr h="352421">
                <a:tc>
                  <a:txBody>
                    <a:bodyPr/>
                    <a:lstStyle/>
                    <a:p>
                      <a:pPr algn="l" fontAlgn="b"/>
                      <a:r>
                        <a:rPr lang="fr-FR" sz="1000" b="0" i="0" u="none" strike="noStrike" dirty="0">
                          <a:solidFill>
                            <a:srgbClr val="000000"/>
                          </a:solidFill>
                          <a:effectLst/>
                          <a:latin typeface="Aptos Narrow" panose="020B0004020202020204" pitchFamily="34" charset="0"/>
                        </a:rPr>
                        <a:t>1.0 VVT-i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8678078"/>
                  </a:ext>
                </a:extLst>
              </a:tr>
              <a:tr h="352421">
                <a:tc>
                  <a:txBody>
                    <a:bodyPr/>
                    <a:lstStyle/>
                    <a:p>
                      <a:pPr marL="0" algn="l" defTabSz="914400" rtl="0" eaLnBrk="1" fontAlgn="b" latinLnBrk="0" hangingPunct="1"/>
                      <a:r>
                        <a:rPr lang="fr-FR" sz="1100" b="1" i="0" u="none" strike="noStrike" kern="1200" dirty="0">
                          <a:solidFill>
                            <a:srgbClr val="FFFFFF"/>
                          </a:solidFill>
                          <a:effectLst/>
                          <a:latin typeface="Aptos Narrow" panose="020B0004020202020204" pitchFamily="34" charset="0"/>
                          <a:ea typeface="+mn-ea"/>
                          <a:cs typeface="+mn-cs"/>
                        </a:rPr>
                        <a:t>Corolla A trois volumes</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a:solidFill>
                            <a:srgbClr val="FFFFFF"/>
                          </a:solidFill>
                          <a:effectLst/>
                          <a:latin typeface="Aptos Narrow" panose="020B0004020202020204" pitchFamily="34" charset="0"/>
                          <a:ea typeface="+mn-ea"/>
                          <a:cs typeface="+mn-cs"/>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a:solidFill>
                            <a:srgbClr val="FFFFFF"/>
                          </a:solidFill>
                          <a:effectLst/>
                          <a:latin typeface="Aptos Narrow" panose="020B0004020202020204" pitchFamily="34" charset="0"/>
                          <a:ea typeface="+mn-ea"/>
                          <a:cs typeface="+mn-cs"/>
                        </a:rPr>
                        <a:t>264 €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147 €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31623128"/>
                  </a:ext>
                </a:extLst>
              </a:tr>
              <a:tr h="352421">
                <a:tc>
                  <a:txBody>
                    <a:bodyPr/>
                    <a:lstStyle/>
                    <a:p>
                      <a:pPr algn="l" fontAlgn="b"/>
                      <a:r>
                        <a:rPr lang="fr-FR" sz="1000" b="0" i="0" u="none" strike="noStrike" dirty="0">
                          <a:solidFill>
                            <a:srgbClr val="000000"/>
                          </a:solidFill>
                          <a:effectLst/>
                          <a:latin typeface="Aptos Narrow" panose="020B0004020202020204" pitchFamily="34" charset="0"/>
                        </a:rPr>
                        <a:t>1.8 Hybrid</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6397064"/>
                  </a:ext>
                </a:extLst>
              </a:tr>
              <a:tr h="352421">
                <a:tc>
                  <a:txBody>
                    <a:bodyPr/>
                    <a:lstStyle/>
                    <a:p>
                      <a:pPr marL="0" algn="l" defTabSz="914400" rtl="0" eaLnBrk="1" fontAlgn="b" latinLnBrk="0" hangingPunct="1"/>
                      <a:r>
                        <a:rPr lang="fr-FR" sz="1100" b="1" i="0" u="none" strike="noStrike" kern="1200" dirty="0">
                          <a:solidFill>
                            <a:srgbClr val="FFFFFF"/>
                          </a:solidFill>
                          <a:effectLst/>
                          <a:latin typeface="Aptos Narrow" panose="020B0004020202020204" pitchFamily="34" charset="0"/>
                          <a:ea typeface="+mn-ea"/>
                          <a:cs typeface="+mn-cs"/>
                        </a:rPr>
                        <a:t>Yaris</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a:solidFill>
                            <a:srgbClr val="FFFFFF"/>
                          </a:solidFill>
                          <a:effectLst/>
                          <a:latin typeface="Aptos Narrow" panose="020B0004020202020204" pitchFamily="34" charset="0"/>
                          <a:ea typeface="+mn-ea"/>
                          <a:cs typeface="+mn-cs"/>
                        </a:rPr>
                        <a:t>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202 €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rgbClr val="FFFFFF"/>
                          </a:solidFill>
                          <a:effectLst/>
                          <a:latin typeface="Aptos Narrow" panose="020B0004020202020204" pitchFamily="34" charset="0"/>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044854698"/>
                  </a:ext>
                </a:extLst>
              </a:tr>
              <a:tr h="352421">
                <a:tc>
                  <a:txBody>
                    <a:bodyPr/>
                    <a:lstStyle/>
                    <a:p>
                      <a:pPr algn="l" fontAlgn="b"/>
                      <a:r>
                        <a:rPr lang="fr-FR" sz="1000" b="0" i="0" u="none" strike="noStrike" dirty="0">
                          <a:solidFill>
                            <a:srgbClr val="000000"/>
                          </a:solidFill>
                          <a:effectLst/>
                          <a:latin typeface="Aptos Narrow" panose="020B0004020202020204" pitchFamily="34" charset="0"/>
                        </a:rPr>
                        <a:t>1.5 Hybrid</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8016611"/>
                  </a:ext>
                </a:extLst>
              </a:tr>
              <a:tr h="352421">
                <a:tc>
                  <a:txBody>
                    <a:bodyPr/>
                    <a:lstStyle/>
                    <a:p>
                      <a:pPr algn="ctr" rtl="0" fontAlgn="ctr"/>
                      <a:r>
                        <a:rPr lang="fr-FR" sz="1100" b="1" i="0" u="none" strike="noStrike">
                          <a:solidFill>
                            <a:srgbClr val="FFFFFF"/>
                          </a:solidFill>
                          <a:effectLst/>
                          <a:latin typeface="Calibri" panose="020F0502020204030204" pitchFamily="34" charset="0"/>
                        </a:rPr>
                        <a:t>Total général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111 €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578779"/>
                  </a:ext>
                </a:extLst>
              </a:tr>
            </a:tbl>
          </a:graphicData>
        </a:graphic>
      </p:graphicFrame>
      <p:sp>
        <p:nvSpPr>
          <p:cNvPr id="11" name="Rectangle 10">
            <a:extLst>
              <a:ext uri="{FF2B5EF4-FFF2-40B4-BE49-F238E27FC236}">
                <a16:creationId xmlns:a16="http://schemas.microsoft.com/office/drawing/2014/main" id="{F2AE53E0-0401-4D07-A906-68088C1EA601}"/>
              </a:ext>
            </a:extLst>
          </p:cNvPr>
          <p:cNvSpPr/>
          <p:nvPr/>
        </p:nvSpPr>
        <p:spPr>
          <a:xfrm>
            <a:off x="1091444" y="582885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spTree>
    <p:extLst>
      <p:ext uri="{BB962C8B-B14F-4D97-AF65-F5344CB8AC3E}">
        <p14:creationId xmlns:p14="http://schemas.microsoft.com/office/powerpoint/2010/main" val="149192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82348-944F-7FBC-C78D-D4914A4189C7}"/>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6ABAE6D-9C0D-75B6-C970-E85BC9C383AE}"/>
              </a:ext>
            </a:extLst>
          </p:cNvPr>
          <p:cNvSpPr>
            <a:spLocks noGrp="1"/>
          </p:cNvSpPr>
          <p:nvPr>
            <p:ph type="sldNum" sz="quarter" idx="18"/>
          </p:nvPr>
        </p:nvSpPr>
        <p:spPr/>
        <p:txBody>
          <a:bodyPr/>
          <a:lstStyle/>
          <a:p>
            <a:fld id="{D61AABEC-672F-4B68-B914-690DA978312C}" type="slidenum">
              <a:rPr lang="en-GB" smtClean="0"/>
              <a:pPr/>
              <a:t>15</a:t>
            </a:fld>
            <a:r>
              <a:rPr lang="en-GB"/>
              <a:t> ‒ </a:t>
            </a:r>
            <a:endParaRPr lang="en-GB" dirty="0"/>
          </a:p>
        </p:txBody>
      </p:sp>
      <p:sp>
        <p:nvSpPr>
          <p:cNvPr id="5" name="Titre 4">
            <a:extLst>
              <a:ext uri="{FF2B5EF4-FFF2-40B4-BE49-F238E27FC236}">
                <a16:creationId xmlns:a16="http://schemas.microsoft.com/office/drawing/2014/main" id="{57113031-51FB-88B9-6A70-9BB08F7FDF6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8B48717A-D81E-C3FB-7B0A-D1ED844BADA9}"/>
              </a:ext>
            </a:extLst>
          </p:cNvPr>
          <p:cNvSpPr txBox="1"/>
          <p:nvPr/>
        </p:nvSpPr>
        <p:spPr>
          <a:xfrm>
            <a:off x="404786" y="1418754"/>
            <a:ext cx="3708412" cy="584775"/>
          </a:xfrm>
          <a:prstGeom prst="rect">
            <a:avLst/>
          </a:prstGeom>
          <a:noFill/>
        </p:spPr>
        <p:txBody>
          <a:bodyPr wrap="square" rtlCol="0">
            <a:spAutoFit/>
          </a:bodyPr>
          <a:lstStyle/>
          <a:p>
            <a:r>
              <a:rPr lang="fr-FR" sz="3200" b="1" dirty="0"/>
              <a:t>FORD   </a:t>
            </a:r>
          </a:p>
        </p:txBody>
      </p:sp>
      <p:graphicFrame>
        <p:nvGraphicFramePr>
          <p:cNvPr id="11" name="Tableau 10">
            <a:extLst>
              <a:ext uri="{FF2B5EF4-FFF2-40B4-BE49-F238E27FC236}">
                <a16:creationId xmlns:a16="http://schemas.microsoft.com/office/drawing/2014/main" id="{9BD7FFB3-1E87-7CEC-C3E6-DF08D7B1CBB1}"/>
              </a:ext>
            </a:extLst>
          </p:cNvPr>
          <p:cNvGraphicFramePr>
            <a:graphicFrameLocks noGrp="1"/>
          </p:cNvGraphicFramePr>
          <p:nvPr>
            <p:extLst>
              <p:ext uri="{D42A27DB-BD31-4B8C-83A1-F6EECF244321}">
                <p14:modId xmlns:p14="http://schemas.microsoft.com/office/powerpoint/2010/main" val="3519913031"/>
              </p:ext>
            </p:extLst>
          </p:nvPr>
        </p:nvGraphicFramePr>
        <p:xfrm>
          <a:off x="1742790" y="2222189"/>
          <a:ext cx="8706421" cy="3103228"/>
        </p:xfrm>
        <a:graphic>
          <a:graphicData uri="http://schemas.openxmlformats.org/drawingml/2006/table">
            <a:tbl>
              <a:tblPr/>
              <a:tblGrid>
                <a:gridCol w="1428182">
                  <a:extLst>
                    <a:ext uri="{9D8B030D-6E8A-4147-A177-3AD203B41FA5}">
                      <a16:colId xmlns:a16="http://schemas.microsoft.com/office/drawing/2014/main" val="486124122"/>
                    </a:ext>
                  </a:extLst>
                </a:gridCol>
                <a:gridCol w="1744031">
                  <a:extLst>
                    <a:ext uri="{9D8B030D-6E8A-4147-A177-3AD203B41FA5}">
                      <a16:colId xmlns:a16="http://schemas.microsoft.com/office/drawing/2014/main" val="527704032"/>
                    </a:ext>
                  </a:extLst>
                </a:gridCol>
                <a:gridCol w="2018681">
                  <a:extLst>
                    <a:ext uri="{9D8B030D-6E8A-4147-A177-3AD203B41FA5}">
                      <a16:colId xmlns:a16="http://schemas.microsoft.com/office/drawing/2014/main" val="3987676977"/>
                    </a:ext>
                  </a:extLst>
                </a:gridCol>
                <a:gridCol w="1194730">
                  <a:extLst>
                    <a:ext uri="{9D8B030D-6E8A-4147-A177-3AD203B41FA5}">
                      <a16:colId xmlns:a16="http://schemas.microsoft.com/office/drawing/2014/main" val="487384555"/>
                    </a:ext>
                  </a:extLst>
                </a:gridCol>
                <a:gridCol w="1222195">
                  <a:extLst>
                    <a:ext uri="{9D8B030D-6E8A-4147-A177-3AD203B41FA5}">
                      <a16:colId xmlns:a16="http://schemas.microsoft.com/office/drawing/2014/main" val="3490042351"/>
                    </a:ext>
                  </a:extLst>
                </a:gridCol>
                <a:gridCol w="1098602">
                  <a:extLst>
                    <a:ext uri="{9D8B030D-6E8A-4147-A177-3AD203B41FA5}">
                      <a16:colId xmlns:a16="http://schemas.microsoft.com/office/drawing/2014/main" val="658395547"/>
                    </a:ext>
                  </a:extLst>
                </a:gridCol>
              </a:tblGrid>
              <a:tr h="1379213">
                <a:tc>
                  <a:txBody>
                    <a:bodyPr/>
                    <a:lstStyle/>
                    <a:p>
                      <a:pPr algn="ctr" rtl="0" fontAlgn="ctr"/>
                      <a:r>
                        <a:rPr lang="fr-FR" sz="1100" b="1" i="0" u="none" strike="noStrike">
                          <a:solidFill>
                            <a:srgbClr val="FFFFFF"/>
                          </a:solidFill>
                          <a:effectLst/>
                          <a:latin typeface="Calibri" panose="020F0502020204030204" pitchFamily="34" charset="0"/>
                        </a:rPr>
                        <a:t>Véhicule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Nombre de devis relevés concessionnaires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les concessionnaires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Economie moyenne réalisée en allant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Feu Vert est en moyenne, en %, moins cher 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53917692"/>
                  </a:ext>
                </a:extLst>
              </a:tr>
              <a:tr h="344803">
                <a:tc>
                  <a:txBody>
                    <a:bodyPr/>
                    <a:lstStyle/>
                    <a:p>
                      <a:pPr algn="l" fontAlgn="b"/>
                      <a:r>
                        <a:rPr lang="fr-FR" sz="1000" b="1" i="0" u="none" strike="noStrike" dirty="0">
                          <a:solidFill>
                            <a:schemeClr val="bg1"/>
                          </a:solidFill>
                          <a:effectLst/>
                          <a:latin typeface="Aptos Narrow" panose="020B0004020202020204" pitchFamily="34" charset="0"/>
                        </a:rPr>
                        <a:t>Fiesta VII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106 €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-112 €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41588962"/>
                  </a:ext>
                </a:extLst>
              </a:tr>
              <a:tr h="344803">
                <a:tc>
                  <a:txBody>
                    <a:bodyPr/>
                    <a:lstStyle/>
                    <a:p>
                      <a:pPr algn="l" fontAlgn="b"/>
                      <a:r>
                        <a:rPr lang="fr-FR" sz="1000" b="0" i="0" u="none" strike="noStrike" dirty="0">
                          <a:solidFill>
                            <a:srgbClr val="000000"/>
                          </a:solidFill>
                          <a:effectLst/>
                          <a:latin typeface="Aptos Narrow" panose="020B0004020202020204" pitchFamily="34" charset="0"/>
                        </a:rPr>
                        <a:t>1.0 </a:t>
                      </a:r>
                      <a:r>
                        <a:rPr lang="fr-FR" sz="1000" b="0" i="0" u="none" strike="noStrike" dirty="0" err="1">
                          <a:solidFill>
                            <a:srgbClr val="000000"/>
                          </a:solidFill>
                          <a:effectLst/>
                          <a:latin typeface="Aptos Narrow" panose="020B0004020202020204" pitchFamily="34" charset="0"/>
                        </a:rPr>
                        <a:t>EcoBoost</a:t>
                      </a:r>
                      <a:endParaRPr lang="fr-FR" sz="1000" b="0" i="0" u="none" strike="noStrike" dirty="0">
                        <a:solidFill>
                          <a:srgbClr val="000000"/>
                        </a:solidFill>
                        <a:effectLst/>
                        <a:latin typeface="Aptos Narrow" panose="020B0004020202020204" pitchFamily="34" charset="0"/>
                      </a:endParaRP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kern="1200" dirty="0">
                          <a:solidFill>
                            <a:srgbClr val="000000"/>
                          </a:solidFill>
                          <a:effectLst/>
                          <a:latin typeface="Aptos Narrow" panose="020B0004020202020204" pitchFamily="34" charset="0"/>
                          <a:ea typeface="+mn-ea"/>
                          <a:cs typeface="+mn-cs"/>
                        </a:rPr>
                        <a:t>106 €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kern="1200" dirty="0">
                          <a:solidFill>
                            <a:srgbClr val="000000"/>
                          </a:solidFill>
                          <a:effectLst/>
                          <a:latin typeface="Aptos Narrow" panose="020B0004020202020204" pitchFamily="34" charset="0"/>
                          <a:ea typeface="+mn-ea"/>
                          <a:cs typeface="+mn-cs"/>
                        </a:rPr>
                        <a:t>218 €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kern="1200" dirty="0">
                          <a:solidFill>
                            <a:srgbClr val="000000"/>
                          </a:solidFill>
                          <a:effectLst/>
                          <a:latin typeface="Aptos Narrow" panose="020B0004020202020204" pitchFamily="34" charset="0"/>
                          <a:ea typeface="+mn-ea"/>
                          <a:cs typeface="+mn-cs"/>
                        </a:rPr>
                        <a:t>-112 €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kern="1200" dirty="0">
                          <a:solidFill>
                            <a:srgbClr val="000000"/>
                          </a:solidFill>
                          <a:effectLst/>
                          <a:latin typeface="Aptos Narrow" panose="020B0004020202020204" pitchFamily="34" charset="0"/>
                          <a:ea typeface="+mn-ea"/>
                          <a:cs typeface="+mn-cs"/>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842553"/>
                  </a:ext>
                </a:extLst>
              </a:tr>
              <a:tr h="344803">
                <a:tc>
                  <a:txBody>
                    <a:bodyPr/>
                    <a:lstStyle/>
                    <a:p>
                      <a:pPr algn="l" fontAlgn="b"/>
                      <a:r>
                        <a:rPr lang="fr-FR" sz="1000" b="1" i="0" u="none" strike="noStrike" dirty="0">
                          <a:solidFill>
                            <a:schemeClr val="bg1"/>
                          </a:solidFill>
                          <a:effectLst/>
                          <a:latin typeface="Aptos Narrow" panose="020B0004020202020204" pitchFamily="34" charset="0"/>
                        </a:rPr>
                        <a:t>Kuga 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12112230"/>
                  </a:ext>
                </a:extLst>
              </a:tr>
              <a:tr h="344803">
                <a:tc>
                  <a:txBody>
                    <a:bodyPr/>
                    <a:lstStyle/>
                    <a:p>
                      <a:pPr algn="l" fontAlgn="b"/>
                      <a:r>
                        <a:rPr lang="fr-FR" sz="1000" b="0" i="0" u="none" strike="noStrike" dirty="0">
                          <a:solidFill>
                            <a:srgbClr val="000000"/>
                          </a:solidFill>
                          <a:effectLst/>
                          <a:latin typeface="Aptos Narrow" panose="020B0004020202020204" pitchFamily="34" charset="0"/>
                        </a:rPr>
                        <a:t>1.5 TDCi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231 €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572847"/>
                  </a:ext>
                </a:extLst>
              </a:tr>
              <a:tr h="344803">
                <a:tc>
                  <a:txBody>
                    <a:bodyPr/>
                    <a:lstStyle/>
                    <a:p>
                      <a:pPr algn="ctr" fontAlgn="ctr"/>
                      <a:r>
                        <a:rPr lang="fr-FR" sz="1000" b="1" i="0" u="none" strike="noStrike" dirty="0">
                          <a:solidFill>
                            <a:srgbClr val="FFFFFF"/>
                          </a:solidFill>
                          <a:effectLst/>
                          <a:latin typeface="Aptos Narrow" panose="020B0004020202020204" pitchFamily="34" charset="0"/>
                        </a:rPr>
                        <a:t>Total général</a:t>
                      </a:r>
                    </a:p>
                  </a:txBody>
                  <a:tcPr marL="8312" marR="8312" marT="8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1000" b="1" i="0" u="none" strike="noStrike" dirty="0">
                          <a:solidFill>
                            <a:srgbClr val="FFFFFF"/>
                          </a:solidFill>
                          <a:effectLst/>
                          <a:latin typeface="Aptos Narrow" panose="020B0004020202020204" pitchFamily="34" charset="0"/>
                        </a:rPr>
                        <a:t>23</a:t>
                      </a:r>
                    </a:p>
                  </a:txBody>
                  <a:tcPr marL="8312" marR="8312" marT="8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dirty="0">
                          <a:solidFill>
                            <a:srgbClr val="FFFFFF"/>
                          </a:solidFill>
                          <a:effectLst/>
                          <a:latin typeface="Calibri" panose="020F0502020204030204" pitchFamily="34" charset="0"/>
                        </a:rPr>
                        <a:t>224 €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dirty="0">
                          <a:solidFill>
                            <a:srgbClr val="FFFFFF"/>
                          </a:solidFill>
                          <a:effectLst/>
                          <a:latin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48196634"/>
                  </a:ext>
                </a:extLst>
              </a:tr>
            </a:tbl>
          </a:graphicData>
        </a:graphic>
      </p:graphicFrame>
      <p:sp>
        <p:nvSpPr>
          <p:cNvPr id="10" name="Rectangle 9">
            <a:extLst>
              <a:ext uri="{FF2B5EF4-FFF2-40B4-BE49-F238E27FC236}">
                <a16:creationId xmlns:a16="http://schemas.microsoft.com/office/drawing/2014/main" id="{42D53276-B46B-15BB-56D6-42B0B21261AE}"/>
              </a:ext>
            </a:extLst>
          </p:cNvPr>
          <p:cNvSpPr/>
          <p:nvPr/>
        </p:nvSpPr>
        <p:spPr>
          <a:xfrm>
            <a:off x="1091444" y="583836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spTree>
    <p:extLst>
      <p:ext uri="{BB962C8B-B14F-4D97-AF65-F5344CB8AC3E}">
        <p14:creationId xmlns:p14="http://schemas.microsoft.com/office/powerpoint/2010/main" val="115466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9CA390-7611-49D7-A4FD-2516CD8893FD}"/>
              </a:ext>
            </a:extLst>
          </p:cNvPr>
          <p:cNvSpPr>
            <a:spLocks noGrp="1"/>
          </p:cNvSpPr>
          <p:nvPr>
            <p:ph type="sldNum" sz="quarter" idx="18"/>
          </p:nvPr>
        </p:nvSpPr>
        <p:spPr/>
        <p:txBody>
          <a:bodyPr/>
          <a:lstStyle/>
          <a:p>
            <a:fld id="{D61AABEC-672F-4B68-B914-690DA978312C}" type="slidenum">
              <a:rPr lang="en-GB" smtClean="0"/>
              <a:pPr/>
              <a:t>16</a:t>
            </a:fld>
            <a:r>
              <a:rPr lang="en-GB"/>
              <a:t> ‒ </a:t>
            </a:r>
            <a:endParaRPr lang="en-GB" dirty="0"/>
          </a:p>
        </p:txBody>
      </p:sp>
      <p:sp>
        <p:nvSpPr>
          <p:cNvPr id="5" name="Titre 4">
            <a:extLst>
              <a:ext uri="{FF2B5EF4-FFF2-40B4-BE49-F238E27FC236}">
                <a16:creationId xmlns:a16="http://schemas.microsoft.com/office/drawing/2014/main" id="{24482040-F7C0-4761-9E3F-BF6115587E1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3793CBB6-82A9-4C08-8CA4-5CBBE925EDC6}"/>
              </a:ext>
            </a:extLst>
          </p:cNvPr>
          <p:cNvSpPr txBox="1"/>
          <p:nvPr/>
        </p:nvSpPr>
        <p:spPr>
          <a:xfrm>
            <a:off x="382932" y="1250746"/>
            <a:ext cx="3708412" cy="584775"/>
          </a:xfrm>
          <a:prstGeom prst="rect">
            <a:avLst/>
          </a:prstGeom>
          <a:noFill/>
        </p:spPr>
        <p:txBody>
          <a:bodyPr wrap="square" rtlCol="0">
            <a:spAutoFit/>
          </a:bodyPr>
          <a:lstStyle/>
          <a:p>
            <a:r>
              <a:rPr lang="fr-FR" sz="3200" b="1" dirty="0"/>
              <a:t>OPEL  </a:t>
            </a:r>
          </a:p>
        </p:txBody>
      </p:sp>
      <p:graphicFrame>
        <p:nvGraphicFramePr>
          <p:cNvPr id="2" name="Tableau 1">
            <a:extLst>
              <a:ext uri="{FF2B5EF4-FFF2-40B4-BE49-F238E27FC236}">
                <a16:creationId xmlns:a16="http://schemas.microsoft.com/office/drawing/2014/main" id="{260E06D3-C4CE-40C9-8436-A45B2155E4BC}"/>
              </a:ext>
            </a:extLst>
          </p:cNvPr>
          <p:cNvGraphicFramePr>
            <a:graphicFrameLocks noGrp="1"/>
          </p:cNvGraphicFramePr>
          <p:nvPr>
            <p:extLst>
              <p:ext uri="{D42A27DB-BD31-4B8C-83A1-F6EECF244321}">
                <p14:modId xmlns:p14="http://schemas.microsoft.com/office/powerpoint/2010/main" val="1396955645"/>
              </p:ext>
            </p:extLst>
          </p:nvPr>
        </p:nvGraphicFramePr>
        <p:xfrm>
          <a:off x="1526748" y="2172313"/>
          <a:ext cx="9138505" cy="2513375"/>
        </p:xfrm>
        <a:graphic>
          <a:graphicData uri="http://schemas.openxmlformats.org/drawingml/2006/table">
            <a:tbl>
              <a:tblPr/>
              <a:tblGrid>
                <a:gridCol w="1424360">
                  <a:extLst>
                    <a:ext uri="{9D8B030D-6E8A-4147-A177-3AD203B41FA5}">
                      <a16:colId xmlns:a16="http://schemas.microsoft.com/office/drawing/2014/main" val="1103911666"/>
                    </a:ext>
                  </a:extLst>
                </a:gridCol>
                <a:gridCol w="2205019">
                  <a:extLst>
                    <a:ext uri="{9D8B030D-6E8A-4147-A177-3AD203B41FA5}">
                      <a16:colId xmlns:a16="http://schemas.microsoft.com/office/drawing/2014/main" val="4251806476"/>
                    </a:ext>
                  </a:extLst>
                </a:gridCol>
                <a:gridCol w="2026975">
                  <a:extLst>
                    <a:ext uri="{9D8B030D-6E8A-4147-A177-3AD203B41FA5}">
                      <a16:colId xmlns:a16="http://schemas.microsoft.com/office/drawing/2014/main" val="3244677175"/>
                    </a:ext>
                  </a:extLst>
                </a:gridCol>
                <a:gridCol w="1140174">
                  <a:extLst>
                    <a:ext uri="{9D8B030D-6E8A-4147-A177-3AD203B41FA5}">
                      <a16:colId xmlns:a16="http://schemas.microsoft.com/office/drawing/2014/main" val="2306514706"/>
                    </a:ext>
                  </a:extLst>
                </a:gridCol>
                <a:gridCol w="1246315">
                  <a:extLst>
                    <a:ext uri="{9D8B030D-6E8A-4147-A177-3AD203B41FA5}">
                      <a16:colId xmlns:a16="http://schemas.microsoft.com/office/drawing/2014/main" val="954831487"/>
                    </a:ext>
                  </a:extLst>
                </a:gridCol>
                <a:gridCol w="1095662">
                  <a:extLst>
                    <a:ext uri="{9D8B030D-6E8A-4147-A177-3AD203B41FA5}">
                      <a16:colId xmlns:a16="http://schemas.microsoft.com/office/drawing/2014/main" val="3635885052"/>
                    </a:ext>
                  </a:extLst>
                </a:gridCol>
              </a:tblGrid>
              <a:tr h="1436216">
                <a:tc>
                  <a:txBody>
                    <a:bodyPr/>
                    <a:lstStyle/>
                    <a:p>
                      <a:pPr algn="ctr" rtl="0" fontAlgn="ctr"/>
                      <a:r>
                        <a:rPr lang="fr-FR" sz="1100" b="1" i="0" u="none" strike="noStrike">
                          <a:solidFill>
                            <a:srgbClr val="FFFFFF"/>
                          </a:solidFill>
                          <a:effectLst/>
                          <a:latin typeface="Calibri" panose="020F0502020204030204" pitchFamily="34" charset="0"/>
                        </a:rPr>
                        <a:t>Véhicule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Nombre de devis relevés concessionnaires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les concessionnaires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Economie moyenne réalisée en allant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Feu Vert est en moyenne, en %, moins cher 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372162030"/>
                  </a:ext>
                </a:extLst>
              </a:tr>
              <a:tr h="359053">
                <a:tc>
                  <a:txBody>
                    <a:bodyPr/>
                    <a:lstStyle/>
                    <a:p>
                      <a:pPr algn="ctr" fontAlgn="ctr"/>
                      <a:r>
                        <a:rPr lang="fr-FR" sz="1100" b="1" i="0" u="none" strike="noStrike" dirty="0">
                          <a:solidFill>
                            <a:srgbClr val="FFFFFF"/>
                          </a:solidFill>
                          <a:effectLst/>
                          <a:latin typeface="Calibri" panose="020F0502020204030204" pitchFamily="34" charset="0"/>
                        </a:rPr>
                        <a:t>Corsa [F]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100" b="1" i="0" u="none" strike="noStrike" dirty="0">
                          <a:solidFill>
                            <a:srgbClr val="FFFFFF"/>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100" b="1" i="0" u="none" strike="noStrike" kern="1200" dirty="0">
                          <a:solidFill>
                            <a:srgbClr val="FFFFFF"/>
                          </a:solidFill>
                          <a:effectLst/>
                          <a:latin typeface="Calibri" panose="020F0502020204030204" pitchFamily="34" charset="0"/>
                          <a:ea typeface="+mn-ea"/>
                          <a:cs typeface="+mn-cs"/>
                        </a:rPr>
                        <a:t>121 €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100" b="1" i="0" u="none" strike="noStrike" kern="1200" dirty="0">
                          <a:solidFill>
                            <a:srgbClr val="FFFFFF"/>
                          </a:solidFill>
                          <a:effectLst/>
                          <a:latin typeface="Calibri" panose="020F0502020204030204" pitchFamily="34" charset="0"/>
                          <a:ea typeface="+mn-ea"/>
                          <a:cs typeface="+mn-cs"/>
                        </a:rPr>
                        <a:t>184 €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100" b="1" i="0" u="none" strike="noStrike" kern="1200" dirty="0">
                          <a:solidFill>
                            <a:srgbClr val="FFFFFF"/>
                          </a:solidFill>
                          <a:effectLst/>
                          <a:latin typeface="Calibri" panose="020F0502020204030204" pitchFamily="34" charset="0"/>
                          <a:ea typeface="+mn-ea"/>
                          <a:cs typeface="+mn-cs"/>
                        </a:rPr>
                        <a:t>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100" b="1" i="0" u="none" strike="noStrike" kern="1200" dirty="0">
                          <a:solidFill>
                            <a:srgbClr val="FFFFFF"/>
                          </a:solidFill>
                          <a:effectLst/>
                          <a:latin typeface="Calibri" panose="020F0502020204030204" pitchFamily="34" charset="0"/>
                          <a:ea typeface="+mn-ea"/>
                          <a:cs typeface="+mn-cs"/>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54814293"/>
                  </a:ext>
                </a:extLst>
              </a:tr>
              <a:tr h="359053">
                <a:tc>
                  <a:txBody>
                    <a:bodyPr/>
                    <a:lstStyle/>
                    <a:p>
                      <a:pPr algn="ctr" fontAlgn="ctr"/>
                      <a:r>
                        <a:rPr lang="fr-FR" sz="1100" b="0" i="0" u="none" strike="noStrike" dirty="0">
                          <a:solidFill>
                            <a:srgbClr val="000000"/>
                          </a:solidFill>
                          <a:effectLst/>
                          <a:latin typeface="Calibri" panose="020F0502020204030204" pitchFamily="34" charset="0"/>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100" b="0" i="0" u="none" strike="noStrike" dirty="0">
                          <a:solidFill>
                            <a:srgbClr val="000000"/>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ptos Narrow" panose="020B0004020202020204" pitchFamily="34" charset="0"/>
                        </a:rPr>
                        <a:t>121 €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a:solidFill>
                            <a:srgbClr val="000000"/>
                          </a:solidFill>
                          <a:effectLst/>
                          <a:latin typeface="Aptos Narrow" panose="020B0004020202020204" pitchFamily="34" charset="0"/>
                        </a:rPr>
                        <a:t>184 €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ptos Narrow" panose="020B0004020202020204" pitchFamily="34" charset="0"/>
                        </a:rPr>
                        <a:t>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effectLst/>
                          <a:latin typeface="Aptos Narrow" panose="020B0004020202020204" pitchFamily="34" charset="0"/>
                        </a:rPr>
                        <a:t> 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7001797"/>
                  </a:ext>
                </a:extLst>
              </a:tr>
              <a:tr h="359053">
                <a:tc>
                  <a:txBody>
                    <a:bodyPr/>
                    <a:lstStyle/>
                    <a:p>
                      <a:pPr algn="ctr" rtl="0" fontAlgn="ctr"/>
                      <a:r>
                        <a:rPr lang="fr-FR" sz="1100" b="1" i="0" u="none" strike="noStrike">
                          <a:solidFill>
                            <a:srgbClr val="FFFFFF"/>
                          </a:solidFill>
                          <a:effectLst/>
                          <a:latin typeface="Calibri" panose="020F0502020204030204" pitchFamily="34" charset="0"/>
                        </a:rPr>
                        <a:t>Total général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dirty="0">
                          <a:solidFill>
                            <a:srgbClr val="FFFFFF"/>
                          </a:solidFill>
                          <a:effectLst/>
                          <a:latin typeface="Calibri" panose="020F050202020403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marL="0" algn="ctr" defTabSz="914400" rtl="0" eaLnBrk="1" fontAlgn="b" latinLnBrk="0" hangingPunct="1"/>
                      <a:r>
                        <a:rPr lang="fr-FR" sz="1100" b="1" i="0" u="none" strike="noStrike" kern="1200" dirty="0">
                          <a:solidFill>
                            <a:srgbClr val="FFFFFF"/>
                          </a:solidFill>
                          <a:effectLst/>
                          <a:latin typeface="Calibri" panose="020F0502020204030204" pitchFamily="34" charset="0"/>
                          <a:ea typeface="+mn-ea"/>
                          <a:cs typeface="+mn-cs"/>
                        </a:rPr>
                        <a:t>121 €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b" latinLnBrk="0" hangingPunct="1"/>
                      <a:r>
                        <a:rPr lang="fr-FR" sz="1100" b="1" i="0" u="none" strike="noStrike" kern="1200" dirty="0">
                          <a:solidFill>
                            <a:srgbClr val="FFFFFF"/>
                          </a:solidFill>
                          <a:effectLst/>
                          <a:latin typeface="Calibri" panose="020F0502020204030204" pitchFamily="34" charset="0"/>
                          <a:ea typeface="+mn-ea"/>
                          <a:cs typeface="+mn-cs"/>
                        </a:rPr>
                        <a:t>184 €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marL="0" algn="ctr" defTabSz="914400" rtl="0" eaLnBrk="1" fontAlgn="b" latinLnBrk="0" hangingPunct="1"/>
                      <a:r>
                        <a:rPr lang="fr-FR" sz="1100" b="1" i="0" u="none" strike="noStrike" kern="1200" dirty="0">
                          <a:solidFill>
                            <a:srgbClr val="FFFFFF"/>
                          </a:solidFill>
                          <a:effectLst/>
                          <a:latin typeface="Calibri" panose="020F0502020204030204" pitchFamily="34" charset="0"/>
                          <a:ea typeface="+mn-ea"/>
                          <a:cs typeface="+mn-cs"/>
                        </a:rPr>
                        <a:t>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b" latinLnBrk="0" hangingPunct="1"/>
                      <a:r>
                        <a:rPr lang="fr-FR" sz="1100" b="1" i="0" u="none" strike="noStrike" kern="1200" dirty="0">
                          <a:solidFill>
                            <a:srgbClr val="FFFFFF"/>
                          </a:solidFill>
                          <a:effectLst/>
                          <a:latin typeface="Calibri" panose="020F0502020204030204" pitchFamily="34" charset="0"/>
                          <a:ea typeface="+mn-ea"/>
                          <a:cs typeface="+mn-cs"/>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843413018"/>
                  </a:ext>
                </a:extLst>
              </a:tr>
            </a:tbl>
          </a:graphicData>
        </a:graphic>
      </p:graphicFrame>
      <p:sp>
        <p:nvSpPr>
          <p:cNvPr id="10" name="Rectangle 9">
            <a:extLst>
              <a:ext uri="{FF2B5EF4-FFF2-40B4-BE49-F238E27FC236}">
                <a16:creationId xmlns:a16="http://schemas.microsoft.com/office/drawing/2014/main" id="{9DD22D78-D0A6-4ECD-8BEA-AF445A4F8ECB}"/>
              </a:ext>
            </a:extLst>
          </p:cNvPr>
          <p:cNvSpPr/>
          <p:nvPr/>
        </p:nvSpPr>
        <p:spPr>
          <a:xfrm>
            <a:off x="1091444" y="582885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spTree>
    <p:extLst>
      <p:ext uri="{BB962C8B-B14F-4D97-AF65-F5344CB8AC3E}">
        <p14:creationId xmlns:p14="http://schemas.microsoft.com/office/powerpoint/2010/main" val="115794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9CA390-7611-49D7-A4FD-2516CD8893FD}"/>
              </a:ext>
            </a:extLst>
          </p:cNvPr>
          <p:cNvSpPr>
            <a:spLocks noGrp="1"/>
          </p:cNvSpPr>
          <p:nvPr>
            <p:ph type="sldNum" sz="quarter" idx="18"/>
          </p:nvPr>
        </p:nvSpPr>
        <p:spPr/>
        <p:txBody>
          <a:bodyPr/>
          <a:lstStyle/>
          <a:p>
            <a:fld id="{D61AABEC-672F-4B68-B914-690DA978312C}" type="slidenum">
              <a:rPr lang="en-GB" smtClean="0"/>
              <a:pPr/>
              <a:t>17</a:t>
            </a:fld>
            <a:r>
              <a:rPr lang="en-GB"/>
              <a:t> ‒ </a:t>
            </a:r>
            <a:endParaRPr lang="en-GB" dirty="0"/>
          </a:p>
        </p:txBody>
      </p:sp>
      <p:sp>
        <p:nvSpPr>
          <p:cNvPr id="5" name="Titre 4">
            <a:extLst>
              <a:ext uri="{FF2B5EF4-FFF2-40B4-BE49-F238E27FC236}">
                <a16:creationId xmlns:a16="http://schemas.microsoft.com/office/drawing/2014/main" id="{24482040-F7C0-4761-9E3F-BF6115587E1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3793CBB6-82A9-4C08-8CA4-5CBBE925EDC6}"/>
              </a:ext>
            </a:extLst>
          </p:cNvPr>
          <p:cNvSpPr txBox="1"/>
          <p:nvPr/>
        </p:nvSpPr>
        <p:spPr>
          <a:xfrm>
            <a:off x="382932" y="1250746"/>
            <a:ext cx="3708412" cy="584775"/>
          </a:xfrm>
          <a:prstGeom prst="rect">
            <a:avLst/>
          </a:prstGeom>
          <a:noFill/>
        </p:spPr>
        <p:txBody>
          <a:bodyPr wrap="square" rtlCol="0">
            <a:spAutoFit/>
          </a:bodyPr>
          <a:lstStyle/>
          <a:p>
            <a:r>
              <a:rPr lang="fr-FR" sz="3200" b="1" dirty="0"/>
              <a:t>PEUGEOT  </a:t>
            </a:r>
          </a:p>
        </p:txBody>
      </p:sp>
      <p:graphicFrame>
        <p:nvGraphicFramePr>
          <p:cNvPr id="2" name="Tableau 1">
            <a:extLst>
              <a:ext uri="{FF2B5EF4-FFF2-40B4-BE49-F238E27FC236}">
                <a16:creationId xmlns:a16="http://schemas.microsoft.com/office/drawing/2014/main" id="{A4CA1289-6946-48A4-8D44-09DD5216B096}"/>
              </a:ext>
            </a:extLst>
          </p:cNvPr>
          <p:cNvGraphicFramePr>
            <a:graphicFrameLocks noGrp="1"/>
          </p:cNvGraphicFramePr>
          <p:nvPr>
            <p:extLst>
              <p:ext uri="{D42A27DB-BD31-4B8C-83A1-F6EECF244321}">
                <p14:modId xmlns:p14="http://schemas.microsoft.com/office/powerpoint/2010/main" val="2618655570"/>
              </p:ext>
            </p:extLst>
          </p:nvPr>
        </p:nvGraphicFramePr>
        <p:xfrm>
          <a:off x="2604032" y="1831609"/>
          <a:ext cx="6983936" cy="3641595"/>
        </p:xfrm>
        <a:graphic>
          <a:graphicData uri="http://schemas.openxmlformats.org/drawingml/2006/table">
            <a:tbl>
              <a:tblPr/>
              <a:tblGrid>
                <a:gridCol w="1165390">
                  <a:extLst>
                    <a:ext uri="{9D8B030D-6E8A-4147-A177-3AD203B41FA5}">
                      <a16:colId xmlns:a16="http://schemas.microsoft.com/office/drawing/2014/main" val="1024020855"/>
                    </a:ext>
                  </a:extLst>
                </a:gridCol>
                <a:gridCol w="1311064">
                  <a:extLst>
                    <a:ext uri="{9D8B030D-6E8A-4147-A177-3AD203B41FA5}">
                      <a16:colId xmlns:a16="http://schemas.microsoft.com/office/drawing/2014/main" val="987931538"/>
                    </a:ext>
                  </a:extLst>
                </a:gridCol>
                <a:gridCol w="1658440">
                  <a:extLst>
                    <a:ext uri="{9D8B030D-6E8A-4147-A177-3AD203B41FA5}">
                      <a16:colId xmlns:a16="http://schemas.microsoft.com/office/drawing/2014/main" val="1462448815"/>
                    </a:ext>
                  </a:extLst>
                </a:gridCol>
                <a:gridCol w="932873">
                  <a:extLst>
                    <a:ext uri="{9D8B030D-6E8A-4147-A177-3AD203B41FA5}">
                      <a16:colId xmlns:a16="http://schemas.microsoft.com/office/drawing/2014/main" val="4235667030"/>
                    </a:ext>
                  </a:extLst>
                </a:gridCol>
                <a:gridCol w="1019716">
                  <a:extLst>
                    <a:ext uri="{9D8B030D-6E8A-4147-A177-3AD203B41FA5}">
                      <a16:colId xmlns:a16="http://schemas.microsoft.com/office/drawing/2014/main" val="793387874"/>
                    </a:ext>
                  </a:extLst>
                </a:gridCol>
                <a:gridCol w="896453">
                  <a:extLst>
                    <a:ext uri="{9D8B030D-6E8A-4147-A177-3AD203B41FA5}">
                      <a16:colId xmlns:a16="http://schemas.microsoft.com/office/drawing/2014/main" val="3535615127"/>
                    </a:ext>
                  </a:extLst>
                </a:gridCol>
              </a:tblGrid>
              <a:tr h="670115">
                <a:tc>
                  <a:txBody>
                    <a:bodyPr/>
                    <a:lstStyle/>
                    <a:p>
                      <a:pPr algn="ctr" rtl="0" fontAlgn="ctr"/>
                      <a:r>
                        <a:rPr lang="fr-FR" sz="900" b="1" i="0" u="none" strike="noStrike">
                          <a:solidFill>
                            <a:srgbClr val="FFFFFF"/>
                          </a:solidFill>
                          <a:effectLst/>
                          <a:latin typeface="Calibri" panose="020F0502020204030204" pitchFamily="34" charset="0"/>
                        </a:rPr>
                        <a:t>Véhicule</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900" b="1" i="0" u="none" strike="noStrike">
                          <a:solidFill>
                            <a:srgbClr val="FFFFFF"/>
                          </a:solidFill>
                          <a:effectLst/>
                          <a:latin typeface="Calibri" panose="020F0502020204030204" pitchFamily="34" charset="0"/>
                        </a:rPr>
                        <a:t>Nombre de devis relevés concessionnaires</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900" b="1" i="0" u="none" strike="noStrike">
                          <a:solidFill>
                            <a:srgbClr val="FFFFFF"/>
                          </a:solidFill>
                          <a:effectLst/>
                          <a:latin typeface="Calibri" panose="020F0502020204030204" pitchFamily="34" charset="0"/>
                        </a:rPr>
                        <a:t>Prix moyen constaté chez Feu vert (€)</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900" b="1" i="0" u="none" strike="noStrike">
                          <a:solidFill>
                            <a:srgbClr val="FFFFFF"/>
                          </a:solidFill>
                          <a:effectLst/>
                          <a:latin typeface="Calibri" panose="020F0502020204030204" pitchFamily="34" charset="0"/>
                        </a:rPr>
                        <a:t>Prix moyen constaté chez les concessionnaires (€)</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900" b="1" i="0" u="none" strike="noStrike">
                          <a:solidFill>
                            <a:srgbClr val="FFFFFF"/>
                          </a:solidFill>
                          <a:effectLst/>
                          <a:latin typeface="Calibri" panose="020F0502020204030204" pitchFamily="34" charset="0"/>
                        </a:rPr>
                        <a:t>Economie moyenne réalisée en allant chez Feu Vert (€)</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900" b="1" i="0" u="none" strike="noStrike">
                          <a:solidFill>
                            <a:srgbClr val="FFFFFF"/>
                          </a:solidFill>
                          <a:effectLst/>
                          <a:latin typeface="Calibri" panose="020F0502020204030204" pitchFamily="34" charset="0"/>
                        </a:rPr>
                        <a:t>Feu Vert est en moyenne, en %, moins cher de :</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66475352"/>
                  </a:ext>
                </a:extLst>
              </a:tr>
              <a:tr h="167528">
                <a:tc>
                  <a:txBody>
                    <a:bodyPr/>
                    <a:lstStyle/>
                    <a:p>
                      <a:pPr algn="ctr" fontAlgn="b"/>
                      <a:r>
                        <a:rPr lang="fr-FR" sz="1000" b="1" i="0" u="none" strike="noStrike" dirty="0">
                          <a:solidFill>
                            <a:schemeClr val="bg1"/>
                          </a:solidFill>
                          <a:effectLst/>
                          <a:latin typeface="Aptos Narrow" panose="020B0004020202020204" pitchFamily="34" charset="0"/>
                        </a:rPr>
                        <a:t>108</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a:solidFill>
                            <a:schemeClr val="bg1"/>
                          </a:solidFill>
                          <a:effectLst/>
                          <a:latin typeface="Aptos Narrow" panose="020B0004020202020204" pitchFamily="34" charset="0"/>
                          <a:ea typeface="+mn-ea"/>
                          <a:cs typeface="+mn-cs"/>
                        </a:rPr>
                        <a:t>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169 €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kern="1200" dirty="0">
                          <a:solidFill>
                            <a:schemeClr val="bg1"/>
                          </a:solidFill>
                          <a:effectLst/>
                          <a:latin typeface="Aptos Narrow" panose="020B0004020202020204" pitchFamily="34" charset="0"/>
                          <a:ea typeface="+mn-ea"/>
                          <a:cs typeface="+mn-cs"/>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2628091"/>
                  </a:ext>
                </a:extLst>
              </a:tr>
              <a:tr h="167528">
                <a:tc>
                  <a:txBody>
                    <a:bodyPr/>
                    <a:lstStyle/>
                    <a:p>
                      <a:pPr algn="ctr" fontAlgn="b"/>
                      <a:r>
                        <a:rPr lang="fr-FR" sz="1000" b="0" i="0" u="none" strike="noStrike" dirty="0">
                          <a:solidFill>
                            <a:srgbClr val="000000"/>
                          </a:solidFill>
                          <a:effectLst/>
                          <a:latin typeface="Aptos Narrow" panose="020B0004020202020204" pitchFamily="34" charset="0"/>
                        </a:rPr>
                        <a:t>1.2 §</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68 €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433277"/>
                  </a:ext>
                </a:extLst>
              </a:tr>
              <a:tr h="159948">
                <a:tc>
                  <a:txBody>
                    <a:bodyPr/>
                    <a:lstStyle/>
                    <a:p>
                      <a:pPr algn="ctr" fontAlgn="b"/>
                      <a:r>
                        <a:rPr lang="fr-FR" sz="1000" b="1" i="0" u="none" strike="noStrike" dirty="0">
                          <a:solidFill>
                            <a:schemeClr val="bg1"/>
                          </a:solidFill>
                          <a:effectLst/>
                          <a:latin typeface="Aptos Narrow" panose="020B0004020202020204" pitchFamily="34" charset="0"/>
                        </a:rPr>
                        <a:t>208</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a:solidFill>
                            <a:schemeClr val="bg1"/>
                          </a:solidFill>
                          <a:effectLst/>
                          <a:latin typeface="Aptos Narrow" panose="020B0004020202020204" pitchFamily="34" charset="0"/>
                          <a:ea typeface="+mn-ea"/>
                          <a:cs typeface="+mn-cs"/>
                        </a:rPr>
                        <a:t>145 €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725176000"/>
                  </a:ext>
                </a:extLst>
              </a:tr>
              <a:tr h="167528">
                <a:tc>
                  <a:txBody>
                    <a:bodyPr/>
                    <a:lstStyle/>
                    <a:p>
                      <a:pPr algn="ctr" fontAlgn="b"/>
                      <a:r>
                        <a:rPr lang="fr-FR" sz="1000" b="0" i="0" u="none" strike="noStrike" dirty="0">
                          <a:solidFill>
                            <a:srgbClr val="000000"/>
                          </a:solidFill>
                          <a:effectLst/>
                          <a:latin typeface="Aptos Narrow" panose="020B0004020202020204" pitchFamily="34" charset="0"/>
                        </a:rPr>
                        <a:t>1.2 Puretech</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848589"/>
                  </a:ext>
                </a:extLst>
              </a:tr>
              <a:tr h="329060">
                <a:tc>
                  <a:txBody>
                    <a:bodyPr/>
                    <a:lstStyle/>
                    <a:p>
                      <a:pPr algn="ctr" fontAlgn="b"/>
                      <a:r>
                        <a:rPr lang="fr-FR" sz="1000" b="0" i="0" u="none" strike="noStrike" dirty="0">
                          <a:solidFill>
                            <a:srgbClr val="000000"/>
                          </a:solidFill>
                          <a:effectLst/>
                          <a:latin typeface="Aptos Narrow" panose="020B0004020202020204" pitchFamily="34" charset="0"/>
                        </a:rPr>
                        <a:t>1.6 Hdi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128447"/>
                  </a:ext>
                </a:extLst>
              </a:tr>
              <a:tr h="173910">
                <a:tc>
                  <a:txBody>
                    <a:bodyPr/>
                    <a:lstStyle/>
                    <a:p>
                      <a:pPr algn="ctr" fontAlgn="b"/>
                      <a:r>
                        <a:rPr lang="fr-FR" sz="1000" b="1" i="0" u="none" strike="noStrike" dirty="0">
                          <a:solidFill>
                            <a:schemeClr val="bg1"/>
                          </a:solidFill>
                          <a:effectLst/>
                          <a:latin typeface="Aptos Narrow" panose="020B0004020202020204" pitchFamily="34" charset="0"/>
                        </a:rPr>
                        <a:t>2008 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793445492"/>
                  </a:ext>
                </a:extLst>
              </a:tr>
              <a:tr h="167528">
                <a:tc>
                  <a:txBody>
                    <a:bodyPr/>
                    <a:lstStyle/>
                    <a:p>
                      <a:pPr algn="ctr" fontAlgn="b"/>
                      <a:r>
                        <a:rPr lang="fr-FR" sz="1000" b="0" i="0" u="none" strike="noStrike" dirty="0">
                          <a:solidFill>
                            <a:srgbClr val="000000"/>
                          </a:solidFill>
                          <a:effectLst/>
                          <a:latin typeface="Aptos Narrow" panose="020B0004020202020204" pitchFamily="34" charset="0"/>
                        </a:rPr>
                        <a:t>1.2 Puretech</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194 €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351130"/>
                  </a:ext>
                </a:extLst>
              </a:tr>
              <a:tr h="167528">
                <a:tc>
                  <a:txBody>
                    <a:bodyPr/>
                    <a:lstStyle/>
                    <a:p>
                      <a:pPr algn="ctr" fontAlgn="b"/>
                      <a:r>
                        <a:rPr lang="fr-FR" sz="1000" b="0" i="0" u="none" strike="noStrike" dirty="0">
                          <a:solidFill>
                            <a:srgbClr val="000000"/>
                          </a:solidFill>
                          <a:effectLst/>
                          <a:latin typeface="Aptos Narrow" panose="020B0004020202020204" pitchFamily="34" charset="0"/>
                        </a:rPr>
                        <a:t>1.5 Blue </a:t>
                      </a:r>
                      <a:r>
                        <a:rPr lang="fr-FR" sz="1000" b="0" i="0" u="none" strike="noStrike" dirty="0" err="1">
                          <a:solidFill>
                            <a:srgbClr val="000000"/>
                          </a:solidFill>
                          <a:effectLst/>
                          <a:latin typeface="Aptos Narrow" panose="020B0004020202020204" pitchFamily="34" charset="0"/>
                        </a:rPr>
                        <a:t>Hdi</a:t>
                      </a:r>
                      <a:endParaRPr lang="fr-FR" sz="1000" b="0" i="0" u="none" strike="noStrike" dirty="0">
                        <a:solidFill>
                          <a:srgbClr val="000000"/>
                        </a:solidFill>
                        <a:effectLst/>
                        <a:latin typeface="Aptos Narrow" panose="020B0004020202020204" pitchFamily="34" charset="0"/>
                      </a:endParaRP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182 €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64 €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8726206"/>
                  </a:ext>
                </a:extLst>
              </a:tr>
              <a:tr h="38226">
                <a:tc>
                  <a:txBody>
                    <a:bodyPr/>
                    <a:lstStyle/>
                    <a:p>
                      <a:pPr algn="ctr" fontAlgn="b"/>
                      <a:r>
                        <a:rPr lang="fr-FR" sz="1000" b="1" i="0" u="none" strike="noStrike" dirty="0">
                          <a:solidFill>
                            <a:schemeClr val="bg1"/>
                          </a:solidFill>
                          <a:effectLst/>
                          <a:latin typeface="Aptos Narrow" panose="020B0004020202020204" pitchFamily="34" charset="0"/>
                        </a:rPr>
                        <a:t>3008 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20046468"/>
                  </a:ext>
                </a:extLst>
              </a:tr>
              <a:tr h="167528">
                <a:tc>
                  <a:txBody>
                    <a:bodyPr/>
                    <a:lstStyle/>
                    <a:p>
                      <a:pPr algn="ctr" fontAlgn="b"/>
                      <a:r>
                        <a:rPr lang="fr-FR" sz="1000" b="0" i="0" u="none" strike="noStrike" dirty="0">
                          <a:solidFill>
                            <a:srgbClr val="000000"/>
                          </a:solidFill>
                          <a:effectLst/>
                          <a:latin typeface="Aptos Narrow" panose="020B0004020202020204" pitchFamily="34" charset="0"/>
                        </a:rPr>
                        <a:t>1.2 Puretech</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208 €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703092"/>
                  </a:ext>
                </a:extLst>
              </a:tr>
              <a:tr h="335058">
                <a:tc>
                  <a:txBody>
                    <a:bodyPr/>
                    <a:lstStyle/>
                    <a:p>
                      <a:pPr algn="ctr" fontAlgn="b"/>
                      <a:r>
                        <a:rPr lang="fr-FR" sz="1000" b="0" i="0" u="none" strike="noStrike">
                          <a:solidFill>
                            <a:srgbClr val="000000"/>
                          </a:solidFill>
                          <a:effectLst/>
                          <a:latin typeface="Aptos Narrow" panose="020B0004020202020204" pitchFamily="34" charset="0"/>
                        </a:rPr>
                        <a:t>1.5 Blue Hdi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763313"/>
                  </a:ext>
                </a:extLst>
              </a:tr>
              <a:tr h="152892">
                <a:tc>
                  <a:txBody>
                    <a:bodyPr/>
                    <a:lstStyle/>
                    <a:p>
                      <a:pPr algn="ctr" fontAlgn="b"/>
                      <a:r>
                        <a:rPr lang="fr-FR" sz="1000" b="1" i="0" u="none" strike="noStrike" dirty="0">
                          <a:solidFill>
                            <a:schemeClr val="bg1"/>
                          </a:solidFill>
                          <a:effectLst/>
                          <a:latin typeface="Aptos Narrow" panose="020B0004020202020204" pitchFamily="34" charset="0"/>
                        </a:rPr>
                        <a:t>308 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4737290"/>
                  </a:ext>
                </a:extLst>
              </a:tr>
              <a:tr h="167528">
                <a:tc>
                  <a:txBody>
                    <a:bodyPr/>
                    <a:lstStyle/>
                    <a:p>
                      <a:pPr algn="ctr" fontAlgn="b"/>
                      <a:r>
                        <a:rPr lang="fr-FR" sz="1000" b="0" i="0" u="none" strike="noStrike" dirty="0">
                          <a:solidFill>
                            <a:srgbClr val="000000"/>
                          </a:solidFill>
                          <a:effectLst/>
                          <a:latin typeface="Aptos Narrow" panose="020B0004020202020204" pitchFamily="34" charset="0"/>
                        </a:rPr>
                        <a:t>1.5 Dci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626427"/>
                  </a:ext>
                </a:extLst>
              </a:tr>
              <a:tr h="167528">
                <a:tc>
                  <a:txBody>
                    <a:bodyPr/>
                    <a:lstStyle/>
                    <a:p>
                      <a:pPr algn="ctr" fontAlgn="b"/>
                      <a:r>
                        <a:rPr lang="fr-FR" sz="1000" b="1" i="0" u="none" strike="noStrike" dirty="0">
                          <a:solidFill>
                            <a:schemeClr val="bg1"/>
                          </a:solidFill>
                          <a:effectLst/>
                          <a:latin typeface="Aptos Narrow" panose="020B0004020202020204" pitchFamily="34" charset="0"/>
                        </a:rPr>
                        <a:t>308 III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369896797"/>
                  </a:ext>
                </a:extLst>
              </a:tr>
              <a:tr h="167528">
                <a:tc>
                  <a:txBody>
                    <a:bodyPr/>
                    <a:lstStyle/>
                    <a:p>
                      <a:pPr algn="ctr" fontAlgn="b"/>
                      <a:r>
                        <a:rPr lang="fr-FR" sz="1000" b="0" i="0" u="none" strike="noStrike" dirty="0">
                          <a:solidFill>
                            <a:srgbClr val="000000"/>
                          </a:solidFill>
                          <a:effectLst/>
                          <a:latin typeface="Aptos Narrow" panose="020B0004020202020204" pitchFamily="34" charset="0"/>
                        </a:rPr>
                        <a:t>Puretech</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443661"/>
                  </a:ext>
                </a:extLst>
              </a:tr>
              <a:tr h="57447">
                <a:tc>
                  <a:txBody>
                    <a:bodyPr/>
                    <a:lstStyle/>
                    <a:p>
                      <a:pPr algn="ctr" fontAlgn="ctr"/>
                      <a:r>
                        <a:rPr lang="fr-FR" sz="1000" b="1" i="0" u="none" strike="noStrike" dirty="0">
                          <a:solidFill>
                            <a:srgbClr val="FFFFFF"/>
                          </a:solidFill>
                          <a:effectLst/>
                          <a:latin typeface="Aptos Narrow" panose="020B0004020202020204" pitchFamily="34" charset="0"/>
                        </a:rPr>
                        <a:t>Total général</a:t>
                      </a:r>
                    </a:p>
                  </a:txBody>
                  <a:tcPr marL="7825" marR="7825" marT="78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1000" b="1" i="0" u="none" strike="noStrike" dirty="0">
                          <a:solidFill>
                            <a:schemeClr val="bg1"/>
                          </a:solidFill>
                          <a:effectLst/>
                          <a:latin typeface="Aptos Narrow" panose="020B0004020202020204" pitchFamily="34" charset="0"/>
                        </a:rPr>
                        <a:t>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1" i="0" u="none" strike="noStrike" dirty="0">
                          <a:solidFill>
                            <a:srgbClr val="FFFFFF"/>
                          </a:solidFill>
                          <a:effectLst/>
                          <a:latin typeface="Aptos Narrow" panose="020B0004020202020204" pitchFamily="34" charset="0"/>
                        </a:rPr>
                        <a:t>115 €</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000" b="1" i="0" u="none" strike="noStrike" dirty="0">
                          <a:solidFill>
                            <a:srgbClr val="FFFFFF"/>
                          </a:solidFill>
                          <a:effectLst/>
                          <a:latin typeface="Aptos Narrow" panose="020B0004020202020204" pitchFamily="34" charset="0"/>
                        </a:rPr>
                        <a:t>189 €</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00" b="1" i="0" u="none" strike="noStrike" dirty="0">
                          <a:solidFill>
                            <a:srgbClr val="FFFFFF"/>
                          </a:solidFill>
                          <a:effectLst/>
                          <a:latin typeface="Aptos Narrow" panose="020B0004020202020204" pitchFamily="34" charset="0"/>
                        </a:rPr>
                        <a:t>76€</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1000" b="0" i="0" u="none" strike="noStrike" dirty="0">
                          <a:solidFill>
                            <a:srgbClr val="FFFFFF"/>
                          </a:solidFill>
                          <a:effectLst/>
                          <a:latin typeface="Aptos Narrow" panose="020B0004020202020204" pitchFamily="34" charset="0"/>
                        </a:rPr>
                        <a:t>40%</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02577286"/>
                  </a:ext>
                </a:extLst>
              </a:tr>
            </a:tbl>
          </a:graphicData>
        </a:graphic>
      </p:graphicFrame>
      <p:sp>
        <p:nvSpPr>
          <p:cNvPr id="10" name="Rectangle 9">
            <a:extLst>
              <a:ext uri="{FF2B5EF4-FFF2-40B4-BE49-F238E27FC236}">
                <a16:creationId xmlns:a16="http://schemas.microsoft.com/office/drawing/2014/main" id="{2DAEC2C7-51CD-4F80-979D-5A929C7F1AF2}"/>
              </a:ext>
            </a:extLst>
          </p:cNvPr>
          <p:cNvSpPr/>
          <p:nvPr/>
        </p:nvSpPr>
        <p:spPr>
          <a:xfrm>
            <a:off x="1091444" y="582885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spTree>
    <p:extLst>
      <p:ext uri="{BB962C8B-B14F-4D97-AF65-F5344CB8AC3E}">
        <p14:creationId xmlns:p14="http://schemas.microsoft.com/office/powerpoint/2010/main" val="86156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9CA390-7611-49D7-A4FD-2516CD8893FD}"/>
              </a:ext>
            </a:extLst>
          </p:cNvPr>
          <p:cNvSpPr>
            <a:spLocks noGrp="1"/>
          </p:cNvSpPr>
          <p:nvPr>
            <p:ph type="sldNum" sz="quarter" idx="18"/>
          </p:nvPr>
        </p:nvSpPr>
        <p:spPr/>
        <p:txBody>
          <a:bodyPr/>
          <a:lstStyle/>
          <a:p>
            <a:fld id="{D61AABEC-672F-4B68-B914-690DA978312C}" type="slidenum">
              <a:rPr lang="en-GB" smtClean="0"/>
              <a:pPr/>
              <a:t>18</a:t>
            </a:fld>
            <a:r>
              <a:rPr lang="en-GB"/>
              <a:t> ‒ </a:t>
            </a:r>
            <a:endParaRPr lang="en-GB" dirty="0"/>
          </a:p>
        </p:txBody>
      </p:sp>
      <p:sp>
        <p:nvSpPr>
          <p:cNvPr id="5" name="Titre 4">
            <a:extLst>
              <a:ext uri="{FF2B5EF4-FFF2-40B4-BE49-F238E27FC236}">
                <a16:creationId xmlns:a16="http://schemas.microsoft.com/office/drawing/2014/main" id="{24482040-F7C0-4761-9E3F-BF6115587E1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3793CBB6-82A9-4C08-8CA4-5CBBE925EDC6}"/>
              </a:ext>
            </a:extLst>
          </p:cNvPr>
          <p:cNvSpPr txBox="1"/>
          <p:nvPr/>
        </p:nvSpPr>
        <p:spPr>
          <a:xfrm>
            <a:off x="382932" y="1250746"/>
            <a:ext cx="3708412" cy="584775"/>
          </a:xfrm>
          <a:prstGeom prst="rect">
            <a:avLst/>
          </a:prstGeom>
          <a:noFill/>
        </p:spPr>
        <p:txBody>
          <a:bodyPr wrap="square" rtlCol="0">
            <a:spAutoFit/>
          </a:bodyPr>
          <a:lstStyle/>
          <a:p>
            <a:r>
              <a:rPr lang="fr-FR" sz="3200" b="1" dirty="0"/>
              <a:t>RENAULT  </a:t>
            </a:r>
          </a:p>
        </p:txBody>
      </p:sp>
      <p:graphicFrame>
        <p:nvGraphicFramePr>
          <p:cNvPr id="7" name="Tableau 6">
            <a:extLst>
              <a:ext uri="{FF2B5EF4-FFF2-40B4-BE49-F238E27FC236}">
                <a16:creationId xmlns:a16="http://schemas.microsoft.com/office/drawing/2014/main" id="{A0439D92-ED9D-4749-B148-8FF507B45202}"/>
              </a:ext>
            </a:extLst>
          </p:cNvPr>
          <p:cNvGraphicFramePr>
            <a:graphicFrameLocks noGrp="1"/>
          </p:cNvGraphicFramePr>
          <p:nvPr>
            <p:extLst>
              <p:ext uri="{D42A27DB-BD31-4B8C-83A1-F6EECF244321}">
                <p14:modId xmlns:p14="http://schemas.microsoft.com/office/powerpoint/2010/main" val="1141574522"/>
              </p:ext>
            </p:extLst>
          </p:nvPr>
        </p:nvGraphicFramePr>
        <p:xfrm>
          <a:off x="2459596" y="1770107"/>
          <a:ext cx="7113005" cy="3855137"/>
        </p:xfrm>
        <a:graphic>
          <a:graphicData uri="http://schemas.openxmlformats.org/drawingml/2006/table">
            <a:tbl>
              <a:tblPr/>
              <a:tblGrid>
                <a:gridCol w="1108659">
                  <a:extLst>
                    <a:ext uri="{9D8B030D-6E8A-4147-A177-3AD203B41FA5}">
                      <a16:colId xmlns:a16="http://schemas.microsoft.com/office/drawing/2014/main" val="2201417224"/>
                    </a:ext>
                  </a:extLst>
                </a:gridCol>
                <a:gridCol w="1716288">
                  <a:extLst>
                    <a:ext uri="{9D8B030D-6E8A-4147-A177-3AD203B41FA5}">
                      <a16:colId xmlns:a16="http://schemas.microsoft.com/office/drawing/2014/main" val="1679540428"/>
                    </a:ext>
                  </a:extLst>
                </a:gridCol>
                <a:gridCol w="1577707">
                  <a:extLst>
                    <a:ext uri="{9D8B030D-6E8A-4147-A177-3AD203B41FA5}">
                      <a16:colId xmlns:a16="http://schemas.microsoft.com/office/drawing/2014/main" val="1315116532"/>
                    </a:ext>
                  </a:extLst>
                </a:gridCol>
                <a:gridCol w="887460">
                  <a:extLst>
                    <a:ext uri="{9D8B030D-6E8A-4147-A177-3AD203B41FA5}">
                      <a16:colId xmlns:a16="http://schemas.microsoft.com/office/drawing/2014/main" val="1811424952"/>
                    </a:ext>
                  </a:extLst>
                </a:gridCol>
                <a:gridCol w="970077">
                  <a:extLst>
                    <a:ext uri="{9D8B030D-6E8A-4147-A177-3AD203B41FA5}">
                      <a16:colId xmlns:a16="http://schemas.microsoft.com/office/drawing/2014/main" val="3136268724"/>
                    </a:ext>
                  </a:extLst>
                </a:gridCol>
                <a:gridCol w="852814">
                  <a:extLst>
                    <a:ext uri="{9D8B030D-6E8A-4147-A177-3AD203B41FA5}">
                      <a16:colId xmlns:a16="http://schemas.microsoft.com/office/drawing/2014/main" val="1451124571"/>
                    </a:ext>
                  </a:extLst>
                </a:gridCol>
              </a:tblGrid>
              <a:tr h="900101">
                <a:tc>
                  <a:txBody>
                    <a:bodyPr/>
                    <a:lstStyle/>
                    <a:p>
                      <a:pPr algn="ctr" rtl="0" fontAlgn="ctr"/>
                      <a:r>
                        <a:rPr lang="fr-FR" sz="900" b="1" i="0" u="none" strike="noStrike">
                          <a:solidFill>
                            <a:srgbClr val="FFFFFF"/>
                          </a:solidFill>
                          <a:effectLst/>
                          <a:latin typeface="Calibri" panose="020F0502020204030204" pitchFamily="34" charset="0"/>
                        </a:rPr>
                        <a:t>Véhicule</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900" b="1" i="0" u="none" strike="noStrike" dirty="0">
                          <a:solidFill>
                            <a:srgbClr val="FFFFFF"/>
                          </a:solidFill>
                          <a:effectLst/>
                          <a:latin typeface="Calibri" panose="020F0502020204030204" pitchFamily="34" charset="0"/>
                        </a:rPr>
                        <a:t>Nombre de devis relevés concessionnaires</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900" b="1" i="0" u="none" strike="noStrike">
                          <a:solidFill>
                            <a:srgbClr val="FFFFFF"/>
                          </a:solidFill>
                          <a:effectLst/>
                          <a:latin typeface="Calibri" panose="020F0502020204030204" pitchFamily="34" charset="0"/>
                        </a:rPr>
                        <a:t>Prix moyen constaté chez Feu vert (€)</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900" b="1" i="0" u="none" strike="noStrike">
                          <a:solidFill>
                            <a:srgbClr val="FFFFFF"/>
                          </a:solidFill>
                          <a:effectLst/>
                          <a:latin typeface="Calibri" panose="020F0502020204030204" pitchFamily="34" charset="0"/>
                        </a:rPr>
                        <a:t>Prix moyen constaté chez les concessionnaires (€)</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900" b="1" i="0" u="none" strike="noStrike" dirty="0">
                          <a:solidFill>
                            <a:srgbClr val="FFFFFF"/>
                          </a:solidFill>
                          <a:effectLst/>
                          <a:latin typeface="Calibri" panose="020F0502020204030204" pitchFamily="34" charset="0"/>
                        </a:rPr>
                        <a:t>Economie moyenne réalisée en allant chez Feu Vert (€)</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900" b="1" i="0" u="none" strike="noStrike">
                          <a:solidFill>
                            <a:srgbClr val="FFFFFF"/>
                          </a:solidFill>
                          <a:effectLst/>
                          <a:latin typeface="Calibri" panose="020F0502020204030204" pitchFamily="34" charset="0"/>
                        </a:rPr>
                        <a:t>Feu Vert est en moyenne, en %, moins cher de :</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48890465"/>
                  </a:ext>
                </a:extLst>
              </a:tr>
              <a:tr h="225024">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Captur 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75 €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759938904"/>
                  </a:ext>
                </a:extLst>
              </a:tr>
              <a:tr h="225024">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0.9 </a:t>
                      </a:r>
                      <a:r>
                        <a:rPr lang="fr-FR" sz="1000" b="0" i="0" u="none" strike="noStrike" kern="1200" dirty="0" err="1">
                          <a:solidFill>
                            <a:srgbClr val="000000"/>
                          </a:solidFill>
                          <a:effectLst/>
                          <a:latin typeface="Aptos Narrow" panose="020B0004020202020204" pitchFamily="34" charset="0"/>
                          <a:ea typeface="+mn-ea"/>
                          <a:cs typeface="+mn-cs"/>
                        </a:rPr>
                        <a:t>Tce</a:t>
                      </a:r>
                      <a:endParaRPr lang="fr-FR" sz="1000" b="0" i="0" u="none" strike="noStrike" kern="1200" dirty="0">
                        <a:solidFill>
                          <a:srgbClr val="000000"/>
                        </a:solidFill>
                        <a:effectLst/>
                        <a:latin typeface="Aptos Narrow" panose="020B0004020202020204" pitchFamily="34" charset="0"/>
                        <a:ea typeface="+mn-ea"/>
                        <a:cs typeface="+mn-cs"/>
                      </a:endParaRP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853985"/>
                  </a:ext>
                </a:extLst>
              </a:tr>
              <a:tr h="225024">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1.5 Dci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203 €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163915"/>
                  </a:ext>
                </a:extLst>
              </a:tr>
              <a:tr h="225024">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Clio V</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85 €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86480763"/>
                  </a:ext>
                </a:extLst>
              </a:tr>
              <a:tr h="225024">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1.0 </a:t>
                      </a:r>
                      <a:r>
                        <a:rPr lang="fr-FR" sz="1000" b="0" i="0" u="none" strike="noStrike" kern="1200" dirty="0" err="1">
                          <a:solidFill>
                            <a:srgbClr val="000000"/>
                          </a:solidFill>
                          <a:effectLst/>
                          <a:latin typeface="Aptos Narrow" panose="020B0004020202020204" pitchFamily="34" charset="0"/>
                          <a:ea typeface="+mn-ea"/>
                          <a:cs typeface="+mn-cs"/>
                        </a:rPr>
                        <a:t>Tce</a:t>
                      </a:r>
                      <a:endParaRPr lang="fr-FR" sz="1000" b="0" i="0" u="none" strike="noStrike" kern="1200" dirty="0">
                        <a:solidFill>
                          <a:srgbClr val="000000"/>
                        </a:solidFill>
                        <a:effectLst/>
                        <a:latin typeface="Aptos Narrow" panose="020B0004020202020204" pitchFamily="34" charset="0"/>
                        <a:ea typeface="+mn-ea"/>
                        <a:cs typeface="+mn-cs"/>
                      </a:endParaRP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180835"/>
                  </a:ext>
                </a:extLst>
              </a:tr>
              <a:tr h="225024">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1.5 Blue Dci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793531"/>
                  </a:ext>
                </a:extLst>
              </a:tr>
              <a:tr h="225024">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Megane IV</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a:solidFill>
                            <a:schemeClr val="bg1"/>
                          </a:solidFill>
                          <a:effectLst/>
                          <a:latin typeface="Aptos Narrow" panose="020B0004020202020204" pitchFamily="34" charset="0"/>
                          <a:ea typeface="+mn-ea"/>
                          <a:cs typeface="+mn-cs"/>
                        </a:rPr>
                        <a:t>118 €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92636502"/>
                  </a:ext>
                </a:extLst>
              </a:tr>
              <a:tr h="225024">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1.5 Dci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197 €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960315"/>
                  </a:ext>
                </a:extLst>
              </a:tr>
              <a:tr h="225024">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Scenic IV</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70676866"/>
                  </a:ext>
                </a:extLst>
              </a:tr>
              <a:tr h="225024">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1.5 Dci</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122 €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1331933"/>
                  </a:ext>
                </a:extLst>
              </a:tr>
              <a:tr h="225024">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Twingo III</a:t>
                      </a:r>
                    </a:p>
                  </a:txBody>
                  <a:tcPr marL="762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658697075"/>
                  </a:ext>
                </a:extLst>
              </a:tr>
              <a:tr h="225024">
                <a:tc>
                  <a:txBody>
                    <a:bodyPr/>
                    <a:lstStyle/>
                    <a:p>
                      <a:pPr marL="0" algn="ctr" defTabSz="914400" rtl="0" eaLnBrk="1" fontAlgn="b" latinLnBrk="0" hangingPunct="1"/>
                      <a:r>
                        <a:rPr lang="fr-FR" sz="1000" b="0" i="0" u="none" strike="noStrike" kern="1200" dirty="0">
                          <a:solidFill>
                            <a:srgbClr val="000000"/>
                          </a:solidFill>
                          <a:effectLst/>
                          <a:latin typeface="Aptos Narrow" panose="020B0004020202020204" pitchFamily="34" charset="0"/>
                          <a:ea typeface="+mn-ea"/>
                          <a:cs typeface="+mn-cs"/>
                        </a:rPr>
                        <a:t>1.0 Sce</a:t>
                      </a:r>
                    </a:p>
                  </a:txBody>
                  <a:tcPr marL="1524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3761377"/>
                  </a:ext>
                </a:extLst>
              </a:tr>
              <a:tr h="254748">
                <a:tc>
                  <a:txBody>
                    <a:bodyPr/>
                    <a:lstStyle/>
                    <a:p>
                      <a:pPr algn="ctr" fontAlgn="ctr"/>
                      <a:r>
                        <a:rPr lang="fr-FR" sz="1000" b="1" i="0" u="none" strike="noStrike" dirty="0">
                          <a:solidFill>
                            <a:srgbClr val="FFFFFF"/>
                          </a:solidFill>
                          <a:effectLst/>
                          <a:latin typeface="Aptos Narrow" panose="020B0004020202020204" pitchFamily="34" charset="0"/>
                        </a:rPr>
                        <a:t>Total général</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1000" b="1" i="0" u="none" strike="noStrike" dirty="0">
                          <a:solidFill>
                            <a:srgbClr val="FFFFFF"/>
                          </a:solidFill>
                          <a:effectLst/>
                          <a:latin typeface="Aptos Narrow" panose="020B0004020202020204" pitchFamily="34" charset="0"/>
                        </a:rPr>
                        <a:t>180</a:t>
                      </a:r>
                    </a:p>
                  </a:txBody>
                  <a:tcPr marL="8060" marR="8060" marT="80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114 €</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194 €</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kern="1200" dirty="0">
                          <a:solidFill>
                            <a:schemeClr val="bg1"/>
                          </a:solidFill>
                          <a:effectLst/>
                          <a:latin typeface="Aptos Narrow" panose="020B0004020202020204" pitchFamily="34" charset="0"/>
                          <a:ea typeface="+mn-ea"/>
                          <a:cs typeface="+mn-cs"/>
                        </a:rPr>
                        <a:t>81 €</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42%</a:t>
                      </a:r>
                    </a:p>
                  </a:txBody>
                  <a:tcPr marL="7737" marR="7737" marT="77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79955104"/>
                  </a:ext>
                </a:extLst>
              </a:tr>
            </a:tbl>
          </a:graphicData>
        </a:graphic>
      </p:graphicFrame>
      <p:sp>
        <p:nvSpPr>
          <p:cNvPr id="10" name="Rectangle 9">
            <a:extLst>
              <a:ext uri="{FF2B5EF4-FFF2-40B4-BE49-F238E27FC236}">
                <a16:creationId xmlns:a16="http://schemas.microsoft.com/office/drawing/2014/main" id="{E938567D-B935-4151-8C0C-6420F6F7D61A}"/>
              </a:ext>
            </a:extLst>
          </p:cNvPr>
          <p:cNvSpPr/>
          <p:nvPr/>
        </p:nvSpPr>
        <p:spPr>
          <a:xfrm>
            <a:off x="1091444" y="582885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spTree>
    <p:extLst>
      <p:ext uri="{BB962C8B-B14F-4D97-AF65-F5344CB8AC3E}">
        <p14:creationId xmlns:p14="http://schemas.microsoft.com/office/powerpoint/2010/main" val="3723831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D9CA390-7611-49D7-A4FD-2516CD8893FD}"/>
              </a:ext>
            </a:extLst>
          </p:cNvPr>
          <p:cNvSpPr>
            <a:spLocks noGrp="1"/>
          </p:cNvSpPr>
          <p:nvPr>
            <p:ph type="sldNum" sz="quarter" idx="18"/>
          </p:nvPr>
        </p:nvSpPr>
        <p:spPr/>
        <p:txBody>
          <a:bodyPr/>
          <a:lstStyle/>
          <a:p>
            <a:fld id="{D61AABEC-672F-4B68-B914-690DA978312C}" type="slidenum">
              <a:rPr lang="en-GB" smtClean="0"/>
              <a:pPr/>
              <a:t>19</a:t>
            </a:fld>
            <a:r>
              <a:rPr lang="en-GB"/>
              <a:t> ‒ </a:t>
            </a:r>
            <a:endParaRPr lang="en-GB" dirty="0"/>
          </a:p>
        </p:txBody>
      </p:sp>
      <p:sp>
        <p:nvSpPr>
          <p:cNvPr id="5" name="Titre 4">
            <a:extLst>
              <a:ext uri="{FF2B5EF4-FFF2-40B4-BE49-F238E27FC236}">
                <a16:creationId xmlns:a16="http://schemas.microsoft.com/office/drawing/2014/main" id="{24482040-F7C0-4761-9E3F-BF6115587E17}"/>
              </a:ext>
            </a:extLst>
          </p:cNvPr>
          <p:cNvSpPr>
            <a:spLocks noGrp="1"/>
          </p:cNvSpPr>
          <p:nvPr>
            <p:ph type="title"/>
          </p:nvPr>
        </p:nvSpPr>
        <p:spPr>
          <a:xfrm>
            <a:off x="404786" y="382816"/>
            <a:ext cx="11382428" cy="867930"/>
          </a:xfrm>
        </p:spPr>
        <p:txBody>
          <a:bodyPr/>
          <a:lstStyle/>
          <a:p>
            <a:r>
              <a:rPr lang="fr-FR" dirty="0"/>
              <a:t>Écart moyen au niveau national par véhicule sur le freinage</a:t>
            </a:r>
          </a:p>
        </p:txBody>
      </p:sp>
      <p:sp>
        <p:nvSpPr>
          <p:cNvPr id="6" name="ZoneTexte 5">
            <a:extLst>
              <a:ext uri="{FF2B5EF4-FFF2-40B4-BE49-F238E27FC236}">
                <a16:creationId xmlns:a16="http://schemas.microsoft.com/office/drawing/2014/main" id="{3793CBB6-82A9-4C08-8CA4-5CBBE925EDC6}"/>
              </a:ext>
            </a:extLst>
          </p:cNvPr>
          <p:cNvSpPr txBox="1"/>
          <p:nvPr/>
        </p:nvSpPr>
        <p:spPr>
          <a:xfrm>
            <a:off x="404786" y="1418754"/>
            <a:ext cx="3708412" cy="584775"/>
          </a:xfrm>
          <a:prstGeom prst="rect">
            <a:avLst/>
          </a:prstGeom>
          <a:noFill/>
        </p:spPr>
        <p:txBody>
          <a:bodyPr wrap="square" rtlCol="0">
            <a:spAutoFit/>
          </a:bodyPr>
          <a:lstStyle/>
          <a:p>
            <a:r>
              <a:rPr lang="fr-FR" sz="3200" b="1" dirty="0"/>
              <a:t>VOLKSWAGEN   </a:t>
            </a:r>
          </a:p>
        </p:txBody>
      </p:sp>
      <p:graphicFrame>
        <p:nvGraphicFramePr>
          <p:cNvPr id="11" name="Tableau 10">
            <a:extLst>
              <a:ext uri="{FF2B5EF4-FFF2-40B4-BE49-F238E27FC236}">
                <a16:creationId xmlns:a16="http://schemas.microsoft.com/office/drawing/2014/main" id="{5B987DFF-7804-4468-B265-A994D0C90647}"/>
              </a:ext>
            </a:extLst>
          </p:cNvPr>
          <p:cNvGraphicFramePr>
            <a:graphicFrameLocks noGrp="1"/>
          </p:cNvGraphicFramePr>
          <p:nvPr>
            <p:extLst>
              <p:ext uri="{D42A27DB-BD31-4B8C-83A1-F6EECF244321}">
                <p14:modId xmlns:p14="http://schemas.microsoft.com/office/powerpoint/2010/main" val="4011276812"/>
              </p:ext>
            </p:extLst>
          </p:nvPr>
        </p:nvGraphicFramePr>
        <p:xfrm>
          <a:off x="1742790" y="2222189"/>
          <a:ext cx="8706421" cy="3103228"/>
        </p:xfrm>
        <a:graphic>
          <a:graphicData uri="http://schemas.openxmlformats.org/drawingml/2006/table">
            <a:tbl>
              <a:tblPr/>
              <a:tblGrid>
                <a:gridCol w="1428182">
                  <a:extLst>
                    <a:ext uri="{9D8B030D-6E8A-4147-A177-3AD203B41FA5}">
                      <a16:colId xmlns:a16="http://schemas.microsoft.com/office/drawing/2014/main" val="486124122"/>
                    </a:ext>
                  </a:extLst>
                </a:gridCol>
                <a:gridCol w="1744031">
                  <a:extLst>
                    <a:ext uri="{9D8B030D-6E8A-4147-A177-3AD203B41FA5}">
                      <a16:colId xmlns:a16="http://schemas.microsoft.com/office/drawing/2014/main" val="527704032"/>
                    </a:ext>
                  </a:extLst>
                </a:gridCol>
                <a:gridCol w="2018681">
                  <a:extLst>
                    <a:ext uri="{9D8B030D-6E8A-4147-A177-3AD203B41FA5}">
                      <a16:colId xmlns:a16="http://schemas.microsoft.com/office/drawing/2014/main" val="3987676977"/>
                    </a:ext>
                  </a:extLst>
                </a:gridCol>
                <a:gridCol w="1194730">
                  <a:extLst>
                    <a:ext uri="{9D8B030D-6E8A-4147-A177-3AD203B41FA5}">
                      <a16:colId xmlns:a16="http://schemas.microsoft.com/office/drawing/2014/main" val="487384555"/>
                    </a:ext>
                  </a:extLst>
                </a:gridCol>
                <a:gridCol w="1222195">
                  <a:extLst>
                    <a:ext uri="{9D8B030D-6E8A-4147-A177-3AD203B41FA5}">
                      <a16:colId xmlns:a16="http://schemas.microsoft.com/office/drawing/2014/main" val="3490042351"/>
                    </a:ext>
                  </a:extLst>
                </a:gridCol>
                <a:gridCol w="1098602">
                  <a:extLst>
                    <a:ext uri="{9D8B030D-6E8A-4147-A177-3AD203B41FA5}">
                      <a16:colId xmlns:a16="http://schemas.microsoft.com/office/drawing/2014/main" val="658395547"/>
                    </a:ext>
                  </a:extLst>
                </a:gridCol>
              </a:tblGrid>
              <a:tr h="1379213">
                <a:tc>
                  <a:txBody>
                    <a:bodyPr/>
                    <a:lstStyle/>
                    <a:p>
                      <a:pPr algn="ctr" rtl="0" fontAlgn="ctr"/>
                      <a:r>
                        <a:rPr lang="fr-FR" sz="1100" b="1" i="0" u="none" strike="noStrike">
                          <a:solidFill>
                            <a:srgbClr val="FFFFFF"/>
                          </a:solidFill>
                          <a:effectLst/>
                          <a:latin typeface="Calibri" panose="020F0502020204030204" pitchFamily="34" charset="0"/>
                        </a:rPr>
                        <a:t>Véhicule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Nombre de devis relevés concessionnaires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Prix moyen constaté chez les concessionnaires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100" b="1" i="0" u="none" strike="noStrike">
                          <a:solidFill>
                            <a:srgbClr val="FFFFFF"/>
                          </a:solidFill>
                          <a:effectLst/>
                          <a:latin typeface="Calibri" panose="020F0502020204030204" pitchFamily="34" charset="0"/>
                        </a:rPr>
                        <a:t>Economie moyenne réalisée en allant chez Feu Vert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100" b="1" i="0" u="none" strike="noStrike">
                          <a:solidFill>
                            <a:srgbClr val="FFFFFF"/>
                          </a:solidFill>
                          <a:effectLst/>
                          <a:latin typeface="Calibri" panose="020F0502020204030204" pitchFamily="34" charset="0"/>
                        </a:rPr>
                        <a:t>Feu Vert est en moyenne, en %, moins cher de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53917692"/>
                  </a:ext>
                </a:extLst>
              </a:tr>
              <a:tr h="344803">
                <a:tc>
                  <a:txBody>
                    <a:bodyPr/>
                    <a:lstStyle/>
                    <a:p>
                      <a:pPr algn="l" fontAlgn="b"/>
                      <a:r>
                        <a:rPr lang="fr-FR" sz="1000" b="1" i="0" u="none" strike="noStrike" dirty="0">
                          <a:solidFill>
                            <a:schemeClr val="bg1"/>
                          </a:solidFill>
                          <a:effectLst/>
                          <a:latin typeface="Aptos Narrow" panose="020B0004020202020204" pitchFamily="34" charset="0"/>
                        </a:rPr>
                        <a:t>Golf VII</a:t>
                      </a:r>
                    </a:p>
                  </a:txBody>
                  <a:tcPr marL="762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304 €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41588962"/>
                  </a:ext>
                </a:extLst>
              </a:tr>
              <a:tr h="344803">
                <a:tc>
                  <a:txBody>
                    <a:bodyPr/>
                    <a:lstStyle/>
                    <a:p>
                      <a:pPr algn="l" fontAlgn="b"/>
                      <a:r>
                        <a:rPr lang="fr-FR" sz="1000" b="0" i="0" u="none" strike="noStrike">
                          <a:solidFill>
                            <a:srgbClr val="000000"/>
                          </a:solidFill>
                          <a:effectLst/>
                          <a:latin typeface="Aptos Narrow" panose="020B0004020202020204" pitchFamily="34" charset="0"/>
                        </a:rPr>
                        <a:t>1.6 Tdi</a:t>
                      </a:r>
                    </a:p>
                  </a:txBody>
                  <a:tcPr marL="1524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116 €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304 €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-188 €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a:solidFill>
                            <a:srgbClr val="000000"/>
                          </a:solidFill>
                          <a:effectLst/>
                          <a:latin typeface="Aptos Narrow" panose="020B000402020202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842553"/>
                  </a:ext>
                </a:extLst>
              </a:tr>
              <a:tr h="344803">
                <a:tc>
                  <a:txBody>
                    <a:bodyPr/>
                    <a:lstStyle/>
                    <a:p>
                      <a:pPr algn="l" fontAlgn="b"/>
                      <a:r>
                        <a:rPr lang="fr-FR" sz="1000" b="1" i="0" u="none" strike="noStrike" dirty="0">
                          <a:solidFill>
                            <a:schemeClr val="bg1"/>
                          </a:solidFill>
                          <a:effectLst/>
                          <a:latin typeface="Aptos Narrow" panose="020B0004020202020204" pitchFamily="34" charset="0"/>
                        </a:rPr>
                        <a:t>Polo VI</a:t>
                      </a:r>
                    </a:p>
                  </a:txBody>
                  <a:tcPr marL="762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266 €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marL="0" algn="ctr" defTabSz="914400" rtl="0" eaLnBrk="1" fontAlgn="b" latinLnBrk="0" hangingPunct="1"/>
                      <a:r>
                        <a:rPr lang="fr-FR" sz="1000" b="1" i="0" u="none" strike="noStrike" kern="1200" dirty="0">
                          <a:solidFill>
                            <a:schemeClr val="bg1"/>
                          </a:solidFill>
                          <a:effectLst/>
                          <a:latin typeface="Aptos Narrow" panose="020B0004020202020204" pitchFamily="34" charset="0"/>
                          <a:ea typeface="+mn-ea"/>
                          <a:cs typeface="+mn-cs"/>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12112230"/>
                  </a:ext>
                </a:extLst>
              </a:tr>
              <a:tr h="344803">
                <a:tc>
                  <a:txBody>
                    <a:bodyPr/>
                    <a:lstStyle/>
                    <a:p>
                      <a:pPr algn="l" fontAlgn="b"/>
                      <a:r>
                        <a:rPr lang="fr-FR" sz="1000" b="0" i="0" u="none" strike="noStrike" dirty="0">
                          <a:solidFill>
                            <a:srgbClr val="000000"/>
                          </a:solidFill>
                          <a:effectLst/>
                          <a:latin typeface="Aptos Narrow" panose="020B0004020202020204" pitchFamily="34" charset="0"/>
                        </a:rPr>
                        <a:t>1.6 Tdi</a:t>
                      </a:r>
                    </a:p>
                  </a:txBody>
                  <a:tcPr marL="15240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107 €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266 €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-160 €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0" b="0" i="0" u="none" strike="noStrike" dirty="0">
                          <a:solidFill>
                            <a:srgbClr val="000000"/>
                          </a:solidFill>
                          <a:effectLst/>
                          <a:latin typeface="Aptos Narrow" panose="020B000402020202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572847"/>
                  </a:ext>
                </a:extLst>
              </a:tr>
              <a:tr h="344803">
                <a:tc>
                  <a:txBody>
                    <a:bodyPr/>
                    <a:lstStyle/>
                    <a:p>
                      <a:pPr algn="ctr" fontAlgn="ctr"/>
                      <a:r>
                        <a:rPr lang="fr-FR" sz="1000" b="1" i="0" u="none" strike="noStrike" dirty="0">
                          <a:solidFill>
                            <a:srgbClr val="FFFFFF"/>
                          </a:solidFill>
                          <a:effectLst/>
                          <a:latin typeface="Aptos Narrow" panose="020B0004020202020204" pitchFamily="34" charset="0"/>
                        </a:rPr>
                        <a:t>Total général</a:t>
                      </a:r>
                    </a:p>
                  </a:txBody>
                  <a:tcPr marL="8312" marR="8312" marT="8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fr-FR" sz="1000" b="1" i="0" u="none" strike="noStrike" dirty="0">
                          <a:solidFill>
                            <a:srgbClr val="FFFFFF"/>
                          </a:solidFill>
                          <a:effectLst/>
                          <a:latin typeface="Aptos Narrow" panose="020B0004020202020204" pitchFamily="34" charset="0"/>
                        </a:rPr>
                        <a:t>54</a:t>
                      </a:r>
                    </a:p>
                  </a:txBody>
                  <a:tcPr marL="8312" marR="8312" marT="83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111 €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285 €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174 €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fr-FR" sz="1000" b="1" i="0" u="none" strike="noStrike" dirty="0">
                          <a:solidFill>
                            <a:srgbClr val="FFFFFF"/>
                          </a:solidFill>
                          <a:effectLst/>
                          <a:latin typeface="Aptos Narrow" panose="020B0004020202020204" pitchFamily="34" charset="0"/>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48196634"/>
                  </a:ext>
                </a:extLst>
              </a:tr>
            </a:tbl>
          </a:graphicData>
        </a:graphic>
      </p:graphicFrame>
      <p:sp>
        <p:nvSpPr>
          <p:cNvPr id="10" name="Rectangle 9">
            <a:extLst>
              <a:ext uri="{FF2B5EF4-FFF2-40B4-BE49-F238E27FC236}">
                <a16:creationId xmlns:a16="http://schemas.microsoft.com/office/drawing/2014/main" id="{6953800B-BA2F-4A5D-A28E-2D04F5950E7A}"/>
              </a:ext>
            </a:extLst>
          </p:cNvPr>
          <p:cNvSpPr/>
          <p:nvPr/>
        </p:nvSpPr>
        <p:spPr>
          <a:xfrm>
            <a:off x="1091444" y="5838363"/>
            <a:ext cx="9685076" cy="830997"/>
          </a:xfrm>
          <a:prstGeom prst="rect">
            <a:avLst/>
          </a:prstGeom>
        </p:spPr>
        <p:txBody>
          <a:bodyPr wrap="square">
            <a:spAutoFit/>
          </a:bodyPr>
          <a:lstStyle/>
          <a:p>
            <a:pPr marL="6351"/>
            <a:r>
              <a:rPr lang="fr-FR" sz="1200" dirty="0"/>
              <a:t>La prestation demandée (achat plaquettes de freins avant+pose) est dans tous les cas identiques pour le concessionnaire et pour le centre Feu Vert.</a:t>
            </a:r>
          </a:p>
          <a:p>
            <a:pPr marL="6351"/>
            <a:r>
              <a:rPr lang="fr-FR" sz="1200" dirty="0"/>
              <a:t>On entend par concessionnaire tout établissement exploitant son activité soit en tant que concessionnaire soit en tant qu'agent agréé sous l'enseigne d'un même constructeur.</a:t>
            </a:r>
          </a:p>
        </p:txBody>
      </p:sp>
    </p:spTree>
    <p:extLst>
      <p:ext uri="{BB962C8B-B14F-4D97-AF65-F5344CB8AC3E}">
        <p14:creationId xmlns:p14="http://schemas.microsoft.com/office/powerpoint/2010/main" val="42420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9D08063D-9719-4DAF-9D59-39DECA24AD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9D08063D-9719-4DAF-9D59-39DECA24AD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BC91792-AB89-4C60-B24C-10733D462347}"/>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6000" b="1" dirty="0">
              <a:latin typeface="Arial Black" panose="020B0A04020102020204" pitchFamily="34" charset="0"/>
              <a:ea typeface="+mj-ea"/>
              <a:cs typeface="+mj-cs"/>
              <a:sym typeface="Arial Black" panose="020B0A04020102020204" pitchFamily="34" charset="0"/>
            </a:endParaRPr>
          </a:p>
        </p:txBody>
      </p:sp>
      <p:sp>
        <p:nvSpPr>
          <p:cNvPr id="11" name="Espace réservé du texte 10">
            <a:extLst>
              <a:ext uri="{FF2B5EF4-FFF2-40B4-BE49-F238E27FC236}">
                <a16:creationId xmlns:a16="http://schemas.microsoft.com/office/drawing/2014/main" id="{D676D4D1-31AD-4BE6-BA41-150833CFDBD8}"/>
              </a:ext>
            </a:extLst>
          </p:cNvPr>
          <p:cNvSpPr>
            <a:spLocks noGrp="1"/>
          </p:cNvSpPr>
          <p:nvPr>
            <p:ph type="body" sz="quarter" idx="13"/>
          </p:nvPr>
        </p:nvSpPr>
        <p:spPr>
          <a:xfrm>
            <a:off x="9828892" y="3287"/>
            <a:ext cx="2047035" cy="4508927"/>
          </a:xfrm>
        </p:spPr>
        <p:txBody>
          <a:bodyPr/>
          <a:lstStyle/>
          <a:p>
            <a:r>
              <a:rPr lang="fr-FR" dirty="0"/>
              <a:t>1</a:t>
            </a:r>
          </a:p>
        </p:txBody>
      </p:sp>
      <p:sp>
        <p:nvSpPr>
          <p:cNvPr id="4" name="Titre 3">
            <a:extLst>
              <a:ext uri="{FF2B5EF4-FFF2-40B4-BE49-F238E27FC236}">
                <a16:creationId xmlns:a16="http://schemas.microsoft.com/office/drawing/2014/main" id="{CCDD28D1-20D6-4559-BD2E-EECA9D02D90E}"/>
              </a:ext>
            </a:extLst>
          </p:cNvPr>
          <p:cNvSpPr>
            <a:spLocks noGrp="1"/>
          </p:cNvSpPr>
          <p:nvPr>
            <p:ph type="title"/>
          </p:nvPr>
        </p:nvSpPr>
        <p:spPr>
          <a:xfrm>
            <a:off x="459207" y="546021"/>
            <a:ext cx="7551996" cy="849015"/>
          </a:xfrm>
        </p:spPr>
        <p:txBody>
          <a:bodyPr/>
          <a:lstStyle/>
          <a:p>
            <a:r>
              <a:rPr lang="en-GB" dirty="0" err="1"/>
              <a:t>Méthodologie</a:t>
            </a:r>
            <a:endParaRPr lang="en-GB" dirty="0"/>
          </a:p>
        </p:txBody>
      </p:sp>
      <p:sp>
        <p:nvSpPr>
          <p:cNvPr id="9" name="Espace réservé du numéro de diapositive 8">
            <a:extLst>
              <a:ext uri="{FF2B5EF4-FFF2-40B4-BE49-F238E27FC236}">
                <a16:creationId xmlns:a16="http://schemas.microsoft.com/office/drawing/2014/main" id="{B3D309A3-DFA1-4D24-8C46-E8F8AA1AA41C}"/>
              </a:ext>
            </a:extLst>
          </p:cNvPr>
          <p:cNvSpPr>
            <a:spLocks noGrp="1"/>
          </p:cNvSpPr>
          <p:nvPr>
            <p:ph type="sldNum" sz="quarter" idx="14"/>
          </p:nvPr>
        </p:nvSpPr>
        <p:spPr/>
        <p:txBody>
          <a:bodyPr/>
          <a:lstStyle/>
          <a:p>
            <a:fld id="{D61AABEC-672F-4B68-B914-690DA978312C}" type="slidenum">
              <a:rPr lang="en-GB" smtClean="0"/>
              <a:pPr/>
              <a:t>2</a:t>
            </a:fld>
            <a:r>
              <a:rPr lang="en-GB" dirty="0"/>
              <a:t> ‒ </a:t>
            </a:r>
          </a:p>
        </p:txBody>
      </p:sp>
    </p:spTree>
    <p:extLst>
      <p:ext uri="{BB962C8B-B14F-4D97-AF65-F5344CB8AC3E}">
        <p14:creationId xmlns:p14="http://schemas.microsoft.com/office/powerpoint/2010/main" val="3356503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C9BAA79-8502-4A90-B913-DD9C5C8F8AC6}"/>
              </a:ext>
            </a:extLst>
          </p:cNvPr>
          <p:cNvSpPr>
            <a:spLocks noGrp="1"/>
          </p:cNvSpPr>
          <p:nvPr>
            <p:ph type="body" sz="quarter" idx="13"/>
          </p:nvPr>
        </p:nvSpPr>
        <p:spPr>
          <a:xfrm>
            <a:off x="9828892" y="3287"/>
            <a:ext cx="2047035" cy="4508927"/>
          </a:xfrm>
        </p:spPr>
        <p:txBody>
          <a:bodyPr/>
          <a:lstStyle/>
          <a:p>
            <a:r>
              <a:rPr lang="fr-FR" dirty="0"/>
              <a:t>4</a:t>
            </a:r>
          </a:p>
        </p:txBody>
      </p:sp>
      <p:sp>
        <p:nvSpPr>
          <p:cNvPr id="4" name="Titre 3">
            <a:extLst>
              <a:ext uri="{FF2B5EF4-FFF2-40B4-BE49-F238E27FC236}">
                <a16:creationId xmlns:a16="http://schemas.microsoft.com/office/drawing/2014/main" id="{85E12721-D56F-4645-97A8-E4C17DA29DE2}"/>
              </a:ext>
            </a:extLst>
          </p:cNvPr>
          <p:cNvSpPr>
            <a:spLocks noGrp="1"/>
          </p:cNvSpPr>
          <p:nvPr>
            <p:ph type="title"/>
          </p:nvPr>
        </p:nvSpPr>
        <p:spPr>
          <a:xfrm>
            <a:off x="459207" y="546021"/>
            <a:ext cx="7551996" cy="849015"/>
          </a:xfrm>
        </p:spPr>
        <p:txBody>
          <a:bodyPr/>
          <a:lstStyle/>
          <a:p>
            <a:r>
              <a:rPr lang="fr-FR" dirty="0"/>
              <a:t>ANNEXE</a:t>
            </a:r>
          </a:p>
        </p:txBody>
      </p:sp>
      <p:sp>
        <p:nvSpPr>
          <p:cNvPr id="5" name="Espace réservé du numéro de diapositive 4">
            <a:extLst>
              <a:ext uri="{FF2B5EF4-FFF2-40B4-BE49-F238E27FC236}">
                <a16:creationId xmlns:a16="http://schemas.microsoft.com/office/drawing/2014/main" id="{E1C6F566-326B-4EF7-872A-0939B11C51D4}"/>
              </a:ext>
            </a:extLst>
          </p:cNvPr>
          <p:cNvSpPr>
            <a:spLocks noGrp="1"/>
          </p:cNvSpPr>
          <p:nvPr>
            <p:ph type="sldNum" sz="quarter" idx="14"/>
          </p:nvPr>
        </p:nvSpPr>
        <p:spPr/>
        <p:txBody>
          <a:bodyPr/>
          <a:lstStyle/>
          <a:p>
            <a:fld id="{D61AABEC-672F-4B68-B914-690DA978312C}" type="slidenum">
              <a:rPr lang="en-GB" smtClean="0"/>
              <a:pPr/>
              <a:t>20</a:t>
            </a:fld>
            <a:r>
              <a:rPr lang="en-GB" dirty="0"/>
              <a:t> ‒ </a:t>
            </a:r>
          </a:p>
        </p:txBody>
      </p:sp>
    </p:spTree>
    <p:extLst>
      <p:ext uri="{BB962C8B-B14F-4D97-AF65-F5344CB8AC3E}">
        <p14:creationId xmlns:p14="http://schemas.microsoft.com/office/powerpoint/2010/main" val="20507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5BD8550-AEC7-4016-BD7D-080DC260E240}"/>
              </a:ext>
            </a:extLst>
          </p:cNvPr>
          <p:cNvSpPr>
            <a:spLocks noGrp="1"/>
          </p:cNvSpPr>
          <p:nvPr>
            <p:ph type="body" sz="quarter" idx="15"/>
          </p:nvPr>
        </p:nvSpPr>
        <p:spPr/>
        <p:txBody>
          <a:bodyPr/>
          <a:lstStyle/>
          <a:p>
            <a:r>
              <a:rPr lang="fr-FR" dirty="0"/>
              <a:t>Modèle + Motorisation + Kilométrage pris en référence + année de mise en circulation</a:t>
            </a:r>
          </a:p>
        </p:txBody>
      </p:sp>
      <p:sp>
        <p:nvSpPr>
          <p:cNvPr id="4" name="Espace réservé du numéro de diapositive 3">
            <a:extLst>
              <a:ext uri="{FF2B5EF4-FFF2-40B4-BE49-F238E27FC236}">
                <a16:creationId xmlns:a16="http://schemas.microsoft.com/office/drawing/2014/main" id="{F7C52CBA-D7BF-458A-AC55-16A08DF1F945}"/>
              </a:ext>
            </a:extLst>
          </p:cNvPr>
          <p:cNvSpPr>
            <a:spLocks noGrp="1"/>
          </p:cNvSpPr>
          <p:nvPr>
            <p:ph type="sldNum" sz="quarter" idx="18"/>
          </p:nvPr>
        </p:nvSpPr>
        <p:spPr/>
        <p:txBody>
          <a:bodyPr/>
          <a:lstStyle/>
          <a:p>
            <a:fld id="{D61AABEC-672F-4B68-B914-690DA978312C}" type="slidenum">
              <a:rPr lang="en-GB" smtClean="0"/>
              <a:pPr/>
              <a:t>21</a:t>
            </a:fld>
            <a:r>
              <a:rPr lang="en-GB" dirty="0"/>
              <a:t> ‒ </a:t>
            </a:r>
          </a:p>
        </p:txBody>
      </p:sp>
      <p:sp>
        <p:nvSpPr>
          <p:cNvPr id="5" name="Titre 4">
            <a:extLst>
              <a:ext uri="{FF2B5EF4-FFF2-40B4-BE49-F238E27FC236}">
                <a16:creationId xmlns:a16="http://schemas.microsoft.com/office/drawing/2014/main" id="{00D49205-0DB6-4510-BFDB-19CB1173A81C}"/>
              </a:ext>
            </a:extLst>
          </p:cNvPr>
          <p:cNvSpPr>
            <a:spLocks noGrp="1"/>
          </p:cNvSpPr>
          <p:nvPr>
            <p:ph type="title"/>
          </p:nvPr>
        </p:nvSpPr>
        <p:spPr/>
        <p:txBody>
          <a:bodyPr/>
          <a:lstStyle/>
          <a:p>
            <a:r>
              <a:rPr lang="fr-FR" dirty="0"/>
              <a:t>Toutes les configurations de véhicules ayant fait l’objet d’un devis </a:t>
            </a:r>
          </a:p>
        </p:txBody>
      </p:sp>
      <p:sp>
        <p:nvSpPr>
          <p:cNvPr id="17" name="ZoneTexte 16">
            <a:extLst>
              <a:ext uri="{FF2B5EF4-FFF2-40B4-BE49-F238E27FC236}">
                <a16:creationId xmlns:a16="http://schemas.microsoft.com/office/drawing/2014/main" id="{2AA599D2-D605-49BF-846A-79260DCB6780}"/>
              </a:ext>
            </a:extLst>
          </p:cNvPr>
          <p:cNvSpPr txBox="1"/>
          <p:nvPr/>
        </p:nvSpPr>
        <p:spPr>
          <a:xfrm>
            <a:off x="382932" y="1938810"/>
            <a:ext cx="3708412" cy="584775"/>
          </a:xfrm>
          <a:prstGeom prst="rect">
            <a:avLst/>
          </a:prstGeom>
          <a:noFill/>
        </p:spPr>
        <p:txBody>
          <a:bodyPr wrap="square" rtlCol="0">
            <a:spAutoFit/>
          </a:bodyPr>
          <a:lstStyle/>
          <a:p>
            <a:r>
              <a:rPr lang="fr-FR" sz="3200" b="1" dirty="0"/>
              <a:t>11 CITROEN </a:t>
            </a:r>
          </a:p>
        </p:txBody>
      </p:sp>
      <p:graphicFrame>
        <p:nvGraphicFramePr>
          <p:cNvPr id="16" name="Tableau 15">
            <a:extLst>
              <a:ext uri="{FF2B5EF4-FFF2-40B4-BE49-F238E27FC236}">
                <a16:creationId xmlns:a16="http://schemas.microsoft.com/office/drawing/2014/main" id="{39214E5F-A168-4791-A6B3-A93745F6BF99}"/>
              </a:ext>
            </a:extLst>
          </p:cNvPr>
          <p:cNvGraphicFramePr>
            <a:graphicFrameLocks noGrp="1"/>
          </p:cNvGraphicFramePr>
          <p:nvPr/>
        </p:nvGraphicFramePr>
        <p:xfrm>
          <a:off x="700460" y="2658801"/>
          <a:ext cx="1435100" cy="1230924"/>
        </p:xfrm>
        <a:graphic>
          <a:graphicData uri="http://schemas.openxmlformats.org/drawingml/2006/table">
            <a:tbl>
              <a:tblPr/>
              <a:tblGrid>
                <a:gridCol w="1435100">
                  <a:extLst>
                    <a:ext uri="{9D8B030D-6E8A-4147-A177-3AD203B41FA5}">
                      <a16:colId xmlns:a16="http://schemas.microsoft.com/office/drawing/2014/main" val="3884176064"/>
                    </a:ext>
                  </a:extLst>
                </a:gridCol>
              </a:tblGrid>
              <a:tr h="205154">
                <a:tc>
                  <a:txBody>
                    <a:bodyPr/>
                    <a:lstStyle/>
                    <a:p>
                      <a:pPr algn="l" fontAlgn="b"/>
                      <a:r>
                        <a:rPr lang="fr-FR" sz="1100" b="1" i="0" u="none" strike="noStrike">
                          <a:solidFill>
                            <a:srgbClr val="FFFFFF"/>
                          </a:solidFill>
                          <a:effectLst/>
                          <a:latin typeface="Aptos Narrow" panose="020B0004020202020204" pitchFamily="34" charset="0"/>
                        </a:rPr>
                        <a:t>C1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1226961738"/>
                  </a:ext>
                </a:extLst>
              </a:tr>
              <a:tr h="205154">
                <a:tc>
                  <a:txBody>
                    <a:bodyPr/>
                    <a:lstStyle/>
                    <a:p>
                      <a:pPr algn="l" fontAlgn="b"/>
                      <a:r>
                        <a:rPr lang="fr-FR" sz="1100" b="0" i="0" u="none" strike="noStrike">
                          <a:solidFill>
                            <a:srgbClr val="000000"/>
                          </a:solidFill>
                          <a:effectLst/>
                          <a:latin typeface="Aptos Narrow" panose="020B0004020202020204" pitchFamily="34" charset="0"/>
                        </a:rPr>
                        <a:t>1.2 VTI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808183051"/>
                  </a:ext>
                </a:extLst>
              </a:tr>
              <a:tr h="205154">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848613535"/>
                  </a:ext>
                </a:extLst>
              </a:tr>
              <a:tr h="205154">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803704260"/>
                  </a:ext>
                </a:extLst>
              </a:tr>
              <a:tr h="205154">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582968384"/>
                  </a:ext>
                </a:extLst>
              </a:tr>
              <a:tr h="205154">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260855987"/>
                  </a:ext>
                </a:extLst>
              </a:tr>
            </a:tbl>
          </a:graphicData>
        </a:graphic>
      </p:graphicFrame>
      <p:graphicFrame>
        <p:nvGraphicFramePr>
          <p:cNvPr id="18" name="Tableau 17">
            <a:extLst>
              <a:ext uri="{FF2B5EF4-FFF2-40B4-BE49-F238E27FC236}">
                <a16:creationId xmlns:a16="http://schemas.microsoft.com/office/drawing/2014/main" id="{C8EEF65A-0B40-4EE7-9A10-4A6B909C04C8}"/>
              </a:ext>
            </a:extLst>
          </p:cNvPr>
          <p:cNvGraphicFramePr>
            <a:graphicFrameLocks noGrp="1"/>
          </p:cNvGraphicFramePr>
          <p:nvPr/>
        </p:nvGraphicFramePr>
        <p:xfrm>
          <a:off x="2872502" y="2667538"/>
          <a:ext cx="1435100" cy="1143000"/>
        </p:xfrm>
        <a:graphic>
          <a:graphicData uri="http://schemas.openxmlformats.org/drawingml/2006/table">
            <a:tbl>
              <a:tblPr/>
              <a:tblGrid>
                <a:gridCol w="1435100">
                  <a:extLst>
                    <a:ext uri="{9D8B030D-6E8A-4147-A177-3AD203B41FA5}">
                      <a16:colId xmlns:a16="http://schemas.microsoft.com/office/drawing/2014/main" val="1094844037"/>
                    </a:ext>
                  </a:extLst>
                </a:gridCol>
              </a:tblGrid>
              <a:tr h="190500">
                <a:tc>
                  <a:txBody>
                    <a:bodyPr/>
                    <a:lstStyle/>
                    <a:p>
                      <a:pPr algn="l" fontAlgn="b"/>
                      <a:r>
                        <a:rPr lang="fr-FR" sz="1100" b="1" i="0" u="none" strike="noStrike">
                          <a:solidFill>
                            <a:srgbClr val="FFFFFF"/>
                          </a:solidFill>
                          <a:effectLst/>
                          <a:latin typeface="Aptos Narrow" panose="020B0004020202020204" pitchFamily="34" charset="0"/>
                        </a:rPr>
                        <a:t>C3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26730614"/>
                  </a:ext>
                </a:extLst>
              </a:tr>
              <a:tr h="190500">
                <a:tc>
                  <a:txBody>
                    <a:bodyPr/>
                    <a:lstStyle/>
                    <a:p>
                      <a:pPr algn="l" fontAlgn="b"/>
                      <a:r>
                        <a:rPr lang="fr-FR" sz="1100" b="0" i="0" u="none" strike="noStrike">
                          <a:solidFill>
                            <a:srgbClr val="000000"/>
                          </a:solidFill>
                          <a:effectLst/>
                          <a:latin typeface="Aptos Narrow" panose="020B0004020202020204" pitchFamily="34" charset="0"/>
                        </a:rPr>
                        <a:t>1.2 VTI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849170947"/>
                  </a:ext>
                </a:extLst>
              </a:tr>
              <a:tr h="190500">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458449595"/>
                  </a:ext>
                </a:extLst>
              </a:tr>
              <a:tr h="190500">
                <a:tc>
                  <a:txBody>
                    <a:bodyPr/>
                    <a:lstStyle/>
                    <a:p>
                      <a:pPr algn="l" fontAlgn="b"/>
                      <a:r>
                        <a:rPr lang="fr-FR" sz="1100" b="0" i="0" u="none" strike="noStrike">
                          <a:solidFill>
                            <a:srgbClr val="000000"/>
                          </a:solidFill>
                          <a:effectLst/>
                          <a:latin typeface="Aptos Narrow" panose="020B0004020202020204" pitchFamily="34" charset="0"/>
                        </a:rPr>
                        <a:t>2016</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650777368"/>
                  </a:ext>
                </a:extLst>
              </a:tr>
              <a:tr h="190500">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833292709"/>
                  </a:ext>
                </a:extLst>
              </a:tr>
              <a:tr h="190500">
                <a:tc>
                  <a:txBody>
                    <a:bodyPr/>
                    <a:lstStyle/>
                    <a:p>
                      <a:pPr algn="l" fontAlgn="b"/>
                      <a:r>
                        <a:rPr lang="fr-FR" sz="1100" b="0" i="0" u="none" strike="noStrike" dirty="0">
                          <a:solidFill>
                            <a:srgbClr val="000000"/>
                          </a:solidFill>
                          <a:effectLst/>
                          <a:latin typeface="Aptos Narrow" panose="020B0004020202020204" pitchFamily="34" charset="0"/>
                        </a:rPr>
                        <a:t>2016</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553225509"/>
                  </a:ext>
                </a:extLst>
              </a:tr>
            </a:tbl>
          </a:graphicData>
        </a:graphic>
      </p:graphicFrame>
      <p:graphicFrame>
        <p:nvGraphicFramePr>
          <p:cNvPr id="19" name="Tableau 18">
            <a:extLst>
              <a:ext uri="{FF2B5EF4-FFF2-40B4-BE49-F238E27FC236}">
                <a16:creationId xmlns:a16="http://schemas.microsoft.com/office/drawing/2014/main" id="{25575DF9-8CC4-47FA-A982-BE064EBDE362}"/>
              </a:ext>
            </a:extLst>
          </p:cNvPr>
          <p:cNvGraphicFramePr>
            <a:graphicFrameLocks noGrp="1"/>
          </p:cNvGraphicFramePr>
          <p:nvPr/>
        </p:nvGraphicFramePr>
        <p:xfrm>
          <a:off x="5117488" y="2658803"/>
          <a:ext cx="1435100" cy="1143000"/>
        </p:xfrm>
        <a:graphic>
          <a:graphicData uri="http://schemas.openxmlformats.org/drawingml/2006/table">
            <a:tbl>
              <a:tblPr/>
              <a:tblGrid>
                <a:gridCol w="1435100">
                  <a:extLst>
                    <a:ext uri="{9D8B030D-6E8A-4147-A177-3AD203B41FA5}">
                      <a16:colId xmlns:a16="http://schemas.microsoft.com/office/drawing/2014/main" val="2324640581"/>
                    </a:ext>
                  </a:extLst>
                </a:gridCol>
              </a:tblGrid>
              <a:tr h="190500">
                <a:tc>
                  <a:txBody>
                    <a:bodyPr/>
                    <a:lstStyle/>
                    <a:p>
                      <a:pPr algn="l" fontAlgn="b"/>
                      <a:r>
                        <a:rPr lang="fr-FR" sz="1100" b="1" i="0" u="none" strike="noStrike">
                          <a:solidFill>
                            <a:srgbClr val="FFFFFF"/>
                          </a:solidFill>
                          <a:effectLst/>
                          <a:latin typeface="Aptos Narrow" panose="020B0004020202020204" pitchFamily="34" charset="0"/>
                        </a:rPr>
                        <a:t>C3 Aircross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002282156"/>
                  </a:ext>
                </a:extLst>
              </a:tr>
              <a:tr h="190500">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549142129"/>
                  </a:ext>
                </a:extLst>
              </a:tr>
              <a:tr h="190500">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421478440"/>
                  </a:ext>
                </a:extLst>
              </a:tr>
              <a:tr h="190500">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724830637"/>
                  </a:ext>
                </a:extLst>
              </a:tr>
              <a:tr h="190500">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541124731"/>
                  </a:ext>
                </a:extLst>
              </a:tr>
              <a:tr h="190500">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174378144"/>
                  </a:ext>
                </a:extLst>
              </a:tr>
            </a:tbl>
          </a:graphicData>
        </a:graphic>
      </p:graphicFrame>
      <p:graphicFrame>
        <p:nvGraphicFramePr>
          <p:cNvPr id="21" name="Tableau 20">
            <a:extLst>
              <a:ext uri="{FF2B5EF4-FFF2-40B4-BE49-F238E27FC236}">
                <a16:creationId xmlns:a16="http://schemas.microsoft.com/office/drawing/2014/main" id="{753A8E03-471A-4AEB-B539-E02366E96944}"/>
              </a:ext>
            </a:extLst>
          </p:cNvPr>
          <p:cNvGraphicFramePr>
            <a:graphicFrameLocks noGrp="1"/>
          </p:cNvGraphicFramePr>
          <p:nvPr/>
        </p:nvGraphicFramePr>
        <p:xfrm>
          <a:off x="7362474" y="2667538"/>
          <a:ext cx="1435100" cy="1333500"/>
        </p:xfrm>
        <a:graphic>
          <a:graphicData uri="http://schemas.openxmlformats.org/drawingml/2006/table">
            <a:tbl>
              <a:tblPr/>
              <a:tblGrid>
                <a:gridCol w="1435100">
                  <a:extLst>
                    <a:ext uri="{9D8B030D-6E8A-4147-A177-3AD203B41FA5}">
                      <a16:colId xmlns:a16="http://schemas.microsoft.com/office/drawing/2014/main" val="3249678256"/>
                    </a:ext>
                  </a:extLst>
                </a:gridCol>
              </a:tblGrid>
              <a:tr h="190500">
                <a:tc>
                  <a:txBody>
                    <a:bodyPr/>
                    <a:lstStyle/>
                    <a:p>
                      <a:pPr algn="l" fontAlgn="b"/>
                      <a:r>
                        <a:rPr lang="fr-FR" sz="1100" b="1" i="0" u="none" strike="noStrike">
                          <a:solidFill>
                            <a:srgbClr val="FFFFFF"/>
                          </a:solidFill>
                          <a:effectLst/>
                          <a:latin typeface="Aptos Narrow" panose="020B0004020202020204" pitchFamily="34" charset="0"/>
                        </a:rPr>
                        <a:t>C4 [III]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641591660"/>
                  </a:ext>
                </a:extLst>
              </a:tr>
              <a:tr h="190500">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026095486"/>
                  </a:ext>
                </a:extLst>
              </a:tr>
              <a:tr h="190500">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166277466"/>
                  </a:ext>
                </a:extLst>
              </a:tr>
              <a:tr h="190500">
                <a:tc>
                  <a:txBody>
                    <a:bodyPr/>
                    <a:lstStyle/>
                    <a:p>
                      <a:pPr algn="l" fontAlgn="b"/>
                      <a:r>
                        <a:rPr lang="fr-FR" sz="1100" b="0" i="0" u="none" strike="noStrike">
                          <a:solidFill>
                            <a:srgbClr val="000000"/>
                          </a:solidFill>
                          <a:effectLst/>
                          <a:latin typeface="Aptos Narrow" panose="020B0004020202020204" pitchFamily="34" charset="0"/>
                        </a:rPr>
                        <a:t>2021</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254976125"/>
                  </a:ext>
                </a:extLst>
              </a:tr>
              <a:tr h="190500">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4209440728"/>
                  </a:ext>
                </a:extLst>
              </a:tr>
              <a:tr h="190500">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296862993"/>
                  </a:ext>
                </a:extLst>
              </a:tr>
              <a:tr h="190500">
                <a:tc>
                  <a:txBody>
                    <a:bodyPr/>
                    <a:lstStyle/>
                    <a:p>
                      <a:pPr algn="l" fontAlgn="b"/>
                      <a:r>
                        <a:rPr lang="fr-FR" sz="1100" b="0" i="0" u="none" strike="noStrike" dirty="0">
                          <a:solidFill>
                            <a:srgbClr val="000000"/>
                          </a:solidFill>
                          <a:effectLst/>
                          <a:latin typeface="Aptos Narrow" panose="020B0004020202020204" pitchFamily="34" charset="0"/>
                        </a:rPr>
                        <a:t>2021</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313395894"/>
                  </a:ext>
                </a:extLst>
              </a:tr>
            </a:tbl>
          </a:graphicData>
        </a:graphic>
      </p:graphicFrame>
      <p:graphicFrame>
        <p:nvGraphicFramePr>
          <p:cNvPr id="24" name="Tableau 23">
            <a:extLst>
              <a:ext uri="{FF2B5EF4-FFF2-40B4-BE49-F238E27FC236}">
                <a16:creationId xmlns:a16="http://schemas.microsoft.com/office/drawing/2014/main" id="{36CE96AB-9A2D-4846-B2E6-B3567D2E79E5}"/>
              </a:ext>
            </a:extLst>
          </p:cNvPr>
          <p:cNvGraphicFramePr>
            <a:graphicFrameLocks noGrp="1"/>
          </p:cNvGraphicFramePr>
          <p:nvPr/>
        </p:nvGraphicFramePr>
        <p:xfrm>
          <a:off x="9556518" y="2658803"/>
          <a:ext cx="1435100" cy="1143000"/>
        </p:xfrm>
        <a:graphic>
          <a:graphicData uri="http://schemas.openxmlformats.org/drawingml/2006/table">
            <a:tbl>
              <a:tblPr/>
              <a:tblGrid>
                <a:gridCol w="1435100">
                  <a:extLst>
                    <a:ext uri="{9D8B030D-6E8A-4147-A177-3AD203B41FA5}">
                      <a16:colId xmlns:a16="http://schemas.microsoft.com/office/drawing/2014/main" val="259772666"/>
                    </a:ext>
                  </a:extLst>
                </a:gridCol>
              </a:tblGrid>
              <a:tr h="190500">
                <a:tc>
                  <a:txBody>
                    <a:bodyPr/>
                    <a:lstStyle/>
                    <a:p>
                      <a:pPr algn="l" fontAlgn="b"/>
                      <a:r>
                        <a:rPr lang="fr-FR" sz="1100" b="1" i="0" u="none" strike="noStrike">
                          <a:solidFill>
                            <a:srgbClr val="FFFFFF"/>
                          </a:solidFill>
                          <a:effectLst/>
                          <a:latin typeface="Aptos Narrow" panose="020B0004020202020204" pitchFamily="34" charset="0"/>
                        </a:rPr>
                        <a:t>Grand C4 Space Tourer</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522772761"/>
                  </a:ext>
                </a:extLst>
              </a:tr>
              <a:tr h="190500">
                <a:tc>
                  <a:txBody>
                    <a:bodyPr/>
                    <a:lstStyle/>
                    <a:p>
                      <a:pPr algn="l" fontAlgn="b"/>
                      <a:r>
                        <a:rPr lang="fr-FR" sz="1100" b="0" i="0" u="none" strike="noStrike">
                          <a:solidFill>
                            <a:srgbClr val="000000"/>
                          </a:solidFill>
                          <a:effectLst/>
                          <a:latin typeface="Aptos Narrow" panose="020B0004020202020204" pitchFamily="34" charset="0"/>
                        </a:rPr>
                        <a:t>1.6 Hdi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181773401"/>
                  </a:ext>
                </a:extLst>
              </a:tr>
              <a:tr h="190500">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991076801"/>
                  </a:ext>
                </a:extLst>
              </a:tr>
              <a:tr h="190500">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479331760"/>
                  </a:ext>
                </a:extLst>
              </a:tr>
              <a:tr h="190500">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754625935"/>
                  </a:ext>
                </a:extLst>
              </a:tr>
              <a:tr h="190500">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500630513"/>
                  </a:ext>
                </a:extLst>
              </a:tr>
            </a:tbl>
          </a:graphicData>
        </a:graphic>
      </p:graphicFrame>
    </p:spTree>
    <p:extLst>
      <p:ext uri="{BB962C8B-B14F-4D97-AF65-F5344CB8AC3E}">
        <p14:creationId xmlns:p14="http://schemas.microsoft.com/office/powerpoint/2010/main" val="2152987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5BD8550-AEC7-4016-BD7D-080DC260E240}"/>
              </a:ext>
            </a:extLst>
          </p:cNvPr>
          <p:cNvSpPr>
            <a:spLocks noGrp="1"/>
          </p:cNvSpPr>
          <p:nvPr>
            <p:ph type="body" sz="quarter" idx="15"/>
          </p:nvPr>
        </p:nvSpPr>
        <p:spPr/>
        <p:txBody>
          <a:bodyPr/>
          <a:lstStyle/>
          <a:p>
            <a:r>
              <a:rPr lang="fr-FR" dirty="0"/>
              <a:t>Modèle + Motorisation + Kilométrage pris en référence + année de mise en circulation</a:t>
            </a:r>
          </a:p>
        </p:txBody>
      </p:sp>
      <p:sp>
        <p:nvSpPr>
          <p:cNvPr id="4" name="Espace réservé du numéro de diapositive 3">
            <a:extLst>
              <a:ext uri="{FF2B5EF4-FFF2-40B4-BE49-F238E27FC236}">
                <a16:creationId xmlns:a16="http://schemas.microsoft.com/office/drawing/2014/main" id="{F7C52CBA-D7BF-458A-AC55-16A08DF1F945}"/>
              </a:ext>
            </a:extLst>
          </p:cNvPr>
          <p:cNvSpPr>
            <a:spLocks noGrp="1"/>
          </p:cNvSpPr>
          <p:nvPr>
            <p:ph type="sldNum" sz="quarter" idx="18"/>
          </p:nvPr>
        </p:nvSpPr>
        <p:spPr/>
        <p:txBody>
          <a:bodyPr/>
          <a:lstStyle/>
          <a:p>
            <a:fld id="{D61AABEC-672F-4B68-B914-690DA978312C}" type="slidenum">
              <a:rPr lang="en-GB" smtClean="0"/>
              <a:pPr/>
              <a:t>22</a:t>
            </a:fld>
            <a:r>
              <a:rPr lang="en-GB"/>
              <a:t> ‒ </a:t>
            </a:r>
            <a:endParaRPr lang="en-GB" dirty="0"/>
          </a:p>
        </p:txBody>
      </p:sp>
      <p:sp>
        <p:nvSpPr>
          <p:cNvPr id="5" name="Titre 4">
            <a:extLst>
              <a:ext uri="{FF2B5EF4-FFF2-40B4-BE49-F238E27FC236}">
                <a16:creationId xmlns:a16="http://schemas.microsoft.com/office/drawing/2014/main" id="{00D49205-0DB6-4510-BFDB-19CB1173A81C}"/>
              </a:ext>
            </a:extLst>
          </p:cNvPr>
          <p:cNvSpPr>
            <a:spLocks noGrp="1"/>
          </p:cNvSpPr>
          <p:nvPr>
            <p:ph type="title"/>
          </p:nvPr>
        </p:nvSpPr>
        <p:spPr/>
        <p:txBody>
          <a:bodyPr/>
          <a:lstStyle/>
          <a:p>
            <a:r>
              <a:rPr lang="fr-FR" dirty="0"/>
              <a:t>Toutes les configurations de véhicules ayant fait l’objet d’un devis </a:t>
            </a:r>
          </a:p>
        </p:txBody>
      </p:sp>
      <p:sp>
        <p:nvSpPr>
          <p:cNvPr id="17" name="ZoneTexte 16">
            <a:extLst>
              <a:ext uri="{FF2B5EF4-FFF2-40B4-BE49-F238E27FC236}">
                <a16:creationId xmlns:a16="http://schemas.microsoft.com/office/drawing/2014/main" id="{2AA599D2-D605-49BF-846A-79260DCB6780}"/>
              </a:ext>
            </a:extLst>
          </p:cNvPr>
          <p:cNvSpPr txBox="1"/>
          <p:nvPr/>
        </p:nvSpPr>
        <p:spPr>
          <a:xfrm>
            <a:off x="382932" y="1938810"/>
            <a:ext cx="3708412" cy="584775"/>
          </a:xfrm>
          <a:prstGeom prst="rect">
            <a:avLst/>
          </a:prstGeom>
          <a:noFill/>
        </p:spPr>
        <p:txBody>
          <a:bodyPr wrap="square" rtlCol="0">
            <a:spAutoFit/>
          </a:bodyPr>
          <a:lstStyle/>
          <a:p>
            <a:r>
              <a:rPr lang="fr-FR" sz="3200" b="1" dirty="0"/>
              <a:t>4 DACIA</a:t>
            </a:r>
          </a:p>
        </p:txBody>
      </p:sp>
      <p:sp>
        <p:nvSpPr>
          <p:cNvPr id="14" name="ZoneTexte 13">
            <a:extLst>
              <a:ext uri="{FF2B5EF4-FFF2-40B4-BE49-F238E27FC236}">
                <a16:creationId xmlns:a16="http://schemas.microsoft.com/office/drawing/2014/main" id="{FF77ADBF-C148-4871-901A-E54321C8C268}"/>
              </a:ext>
            </a:extLst>
          </p:cNvPr>
          <p:cNvSpPr txBox="1"/>
          <p:nvPr/>
        </p:nvSpPr>
        <p:spPr>
          <a:xfrm>
            <a:off x="4583942" y="1938809"/>
            <a:ext cx="3708412" cy="584775"/>
          </a:xfrm>
          <a:prstGeom prst="rect">
            <a:avLst/>
          </a:prstGeom>
          <a:noFill/>
        </p:spPr>
        <p:txBody>
          <a:bodyPr wrap="square" rtlCol="0">
            <a:spAutoFit/>
          </a:bodyPr>
          <a:lstStyle/>
          <a:p>
            <a:r>
              <a:rPr lang="fr-FR" sz="3200" b="1" dirty="0"/>
              <a:t>6 TOYOTA</a:t>
            </a:r>
          </a:p>
        </p:txBody>
      </p:sp>
      <p:graphicFrame>
        <p:nvGraphicFramePr>
          <p:cNvPr id="6" name="Tableau 5">
            <a:extLst>
              <a:ext uri="{FF2B5EF4-FFF2-40B4-BE49-F238E27FC236}">
                <a16:creationId xmlns:a16="http://schemas.microsoft.com/office/drawing/2014/main" id="{74657371-2623-409F-84EE-404B2BF3111B}"/>
              </a:ext>
            </a:extLst>
          </p:cNvPr>
          <p:cNvGraphicFramePr>
            <a:graphicFrameLocks noGrp="1"/>
          </p:cNvGraphicFramePr>
          <p:nvPr/>
        </p:nvGraphicFramePr>
        <p:xfrm>
          <a:off x="562039" y="2708920"/>
          <a:ext cx="1393501" cy="1399584"/>
        </p:xfrm>
        <a:graphic>
          <a:graphicData uri="http://schemas.openxmlformats.org/drawingml/2006/table">
            <a:tbl>
              <a:tblPr/>
              <a:tblGrid>
                <a:gridCol w="1393501">
                  <a:extLst>
                    <a:ext uri="{9D8B030D-6E8A-4147-A177-3AD203B41FA5}">
                      <a16:colId xmlns:a16="http://schemas.microsoft.com/office/drawing/2014/main" val="3025000123"/>
                    </a:ext>
                  </a:extLst>
                </a:gridCol>
              </a:tblGrid>
              <a:tr h="233264">
                <a:tc>
                  <a:txBody>
                    <a:bodyPr/>
                    <a:lstStyle/>
                    <a:p>
                      <a:pPr algn="l" fontAlgn="b"/>
                      <a:r>
                        <a:rPr lang="fr-FR" sz="1100" b="1" i="0" u="none" strike="noStrike">
                          <a:solidFill>
                            <a:srgbClr val="FFFFFF"/>
                          </a:solidFill>
                          <a:effectLst/>
                          <a:latin typeface="Aptos Narrow" panose="020B0004020202020204" pitchFamily="34" charset="0"/>
                        </a:rPr>
                        <a:t>Duster</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137680846"/>
                  </a:ext>
                </a:extLst>
              </a:tr>
              <a:tr h="233264">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497306788"/>
                  </a:ext>
                </a:extLst>
              </a:tr>
              <a:tr h="233264">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83261991"/>
                  </a:ext>
                </a:extLst>
              </a:tr>
              <a:tr h="233264">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207304237"/>
                  </a:ext>
                </a:extLst>
              </a:tr>
              <a:tr h="233264">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643141937"/>
                  </a:ext>
                </a:extLst>
              </a:tr>
              <a:tr h="233264">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746128969"/>
                  </a:ext>
                </a:extLst>
              </a:tr>
            </a:tbl>
          </a:graphicData>
        </a:graphic>
      </p:graphicFrame>
      <p:graphicFrame>
        <p:nvGraphicFramePr>
          <p:cNvPr id="7" name="Tableau 6">
            <a:extLst>
              <a:ext uri="{FF2B5EF4-FFF2-40B4-BE49-F238E27FC236}">
                <a16:creationId xmlns:a16="http://schemas.microsoft.com/office/drawing/2014/main" id="{5772F41A-C851-4805-8220-63AE1D2FA7E4}"/>
              </a:ext>
            </a:extLst>
          </p:cNvPr>
          <p:cNvGraphicFramePr>
            <a:graphicFrameLocks noGrp="1"/>
          </p:cNvGraphicFramePr>
          <p:nvPr/>
        </p:nvGraphicFramePr>
        <p:xfrm>
          <a:off x="2543525" y="2708921"/>
          <a:ext cx="1403641" cy="1399584"/>
        </p:xfrm>
        <a:graphic>
          <a:graphicData uri="http://schemas.openxmlformats.org/drawingml/2006/table">
            <a:tbl>
              <a:tblPr/>
              <a:tblGrid>
                <a:gridCol w="1403641">
                  <a:extLst>
                    <a:ext uri="{9D8B030D-6E8A-4147-A177-3AD203B41FA5}">
                      <a16:colId xmlns:a16="http://schemas.microsoft.com/office/drawing/2014/main" val="284662885"/>
                    </a:ext>
                  </a:extLst>
                </a:gridCol>
              </a:tblGrid>
              <a:tr h="203459">
                <a:tc>
                  <a:txBody>
                    <a:bodyPr/>
                    <a:lstStyle/>
                    <a:p>
                      <a:pPr algn="l" fontAlgn="b"/>
                      <a:r>
                        <a:rPr lang="fr-FR" sz="1100" b="1" i="0" u="none" strike="noStrike">
                          <a:solidFill>
                            <a:srgbClr val="FFFFFF"/>
                          </a:solidFill>
                          <a:effectLst/>
                          <a:latin typeface="Aptos Narrow" panose="020B0004020202020204" pitchFamily="34" charset="0"/>
                        </a:rPr>
                        <a:t>Sandero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194946720"/>
                  </a:ext>
                </a:extLst>
              </a:tr>
              <a:tr h="239225">
                <a:tc>
                  <a:txBody>
                    <a:bodyPr/>
                    <a:lstStyle/>
                    <a:p>
                      <a:pPr algn="l" fontAlgn="b"/>
                      <a:r>
                        <a:rPr lang="fr-FR" sz="1100" b="0" i="0" u="none" strike="noStrike">
                          <a:solidFill>
                            <a:srgbClr val="000000"/>
                          </a:solidFill>
                          <a:effectLst/>
                          <a:latin typeface="Aptos Narrow" panose="020B0004020202020204" pitchFamily="34" charset="0"/>
                        </a:rPr>
                        <a:t>1,2</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280006911"/>
                  </a:ext>
                </a:extLst>
              </a:tr>
              <a:tr h="239225">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100157612"/>
                  </a:ext>
                </a:extLst>
              </a:tr>
              <a:tr h="239225">
                <a:tc>
                  <a:txBody>
                    <a:bodyPr/>
                    <a:lstStyle/>
                    <a:p>
                      <a:pPr algn="l" fontAlgn="b"/>
                      <a:r>
                        <a:rPr lang="fr-FR" sz="1100" b="0" i="0" u="none" strike="noStrike">
                          <a:solidFill>
                            <a:srgbClr val="000000"/>
                          </a:solidFill>
                          <a:effectLst/>
                          <a:latin typeface="Aptos Narrow" panose="020B0004020202020204" pitchFamily="34" charset="0"/>
                        </a:rPr>
                        <a:t>2016</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146202817"/>
                  </a:ext>
                </a:extLst>
              </a:tr>
              <a:tr h="239225">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768108956"/>
                  </a:ext>
                </a:extLst>
              </a:tr>
              <a:tr h="239225">
                <a:tc>
                  <a:txBody>
                    <a:bodyPr/>
                    <a:lstStyle/>
                    <a:p>
                      <a:pPr algn="l" fontAlgn="b"/>
                      <a:r>
                        <a:rPr lang="fr-FR" sz="1100" b="0" i="0" u="none" strike="noStrike" dirty="0">
                          <a:solidFill>
                            <a:srgbClr val="000000"/>
                          </a:solidFill>
                          <a:effectLst/>
                          <a:latin typeface="Aptos Narrow" panose="020B0004020202020204" pitchFamily="34" charset="0"/>
                        </a:rPr>
                        <a:t>2016</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653841577"/>
                  </a:ext>
                </a:extLst>
              </a:tr>
            </a:tbl>
          </a:graphicData>
        </a:graphic>
      </p:graphicFrame>
      <p:graphicFrame>
        <p:nvGraphicFramePr>
          <p:cNvPr id="10" name="Tableau 9">
            <a:extLst>
              <a:ext uri="{FF2B5EF4-FFF2-40B4-BE49-F238E27FC236}">
                <a16:creationId xmlns:a16="http://schemas.microsoft.com/office/drawing/2014/main" id="{E3788F55-7DD2-4B0F-BDD4-EA76FC324EC2}"/>
              </a:ext>
            </a:extLst>
          </p:cNvPr>
          <p:cNvGraphicFramePr>
            <a:graphicFrameLocks noGrp="1"/>
          </p:cNvGraphicFramePr>
          <p:nvPr/>
        </p:nvGraphicFramePr>
        <p:xfrm>
          <a:off x="4554926" y="2708920"/>
          <a:ext cx="1433062" cy="1294362"/>
        </p:xfrm>
        <a:graphic>
          <a:graphicData uri="http://schemas.openxmlformats.org/drawingml/2006/table">
            <a:tbl>
              <a:tblPr/>
              <a:tblGrid>
                <a:gridCol w="1433062">
                  <a:extLst>
                    <a:ext uri="{9D8B030D-6E8A-4147-A177-3AD203B41FA5}">
                      <a16:colId xmlns:a16="http://schemas.microsoft.com/office/drawing/2014/main" val="1684186119"/>
                    </a:ext>
                  </a:extLst>
                </a:gridCol>
              </a:tblGrid>
              <a:tr h="215727">
                <a:tc>
                  <a:txBody>
                    <a:bodyPr/>
                    <a:lstStyle/>
                    <a:p>
                      <a:pPr algn="l" fontAlgn="b"/>
                      <a:r>
                        <a:rPr lang="fr-FR" sz="1100" b="1" i="0" u="none" strike="noStrike">
                          <a:solidFill>
                            <a:srgbClr val="FFFFFF"/>
                          </a:solidFill>
                          <a:effectLst/>
                          <a:latin typeface="Aptos Narrow" panose="020B0004020202020204" pitchFamily="34" charset="0"/>
                        </a:rPr>
                        <a:t>Aygo</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431026282"/>
                  </a:ext>
                </a:extLst>
              </a:tr>
              <a:tr h="215727">
                <a:tc>
                  <a:txBody>
                    <a:bodyPr/>
                    <a:lstStyle/>
                    <a:p>
                      <a:pPr algn="l" fontAlgn="b"/>
                      <a:r>
                        <a:rPr lang="fr-FR" sz="1100" b="0" i="0" u="none" strike="noStrike">
                          <a:solidFill>
                            <a:srgbClr val="000000"/>
                          </a:solidFill>
                          <a:effectLst/>
                          <a:latin typeface="Aptos Narrow" panose="020B0004020202020204" pitchFamily="34" charset="0"/>
                        </a:rPr>
                        <a:t>1.0 VVT-i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4175980202"/>
                  </a:ext>
                </a:extLst>
              </a:tr>
              <a:tr h="215727">
                <a:tc>
                  <a:txBody>
                    <a:bodyPr/>
                    <a:lstStyle/>
                    <a:p>
                      <a:pPr algn="l" fontAlgn="b"/>
                      <a:r>
                        <a:rPr lang="fr-FR" sz="1100" b="1" i="0" u="none" strike="noStrike" dirty="0">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782724000"/>
                  </a:ext>
                </a:extLst>
              </a:tr>
              <a:tr h="215727">
                <a:tc>
                  <a:txBody>
                    <a:bodyPr/>
                    <a:lstStyle/>
                    <a:p>
                      <a:pPr algn="l" fontAlgn="b"/>
                      <a:r>
                        <a:rPr lang="fr-FR" sz="1100" b="0" i="0" u="none" strike="noStrike">
                          <a:solidFill>
                            <a:srgbClr val="000000"/>
                          </a:solidFill>
                          <a:effectLst/>
                          <a:latin typeface="Aptos Narrow" panose="020B0004020202020204" pitchFamily="34" charset="0"/>
                        </a:rPr>
                        <a:t>2014</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435006498"/>
                  </a:ext>
                </a:extLst>
              </a:tr>
              <a:tr h="215727">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019148384"/>
                  </a:ext>
                </a:extLst>
              </a:tr>
              <a:tr h="215727">
                <a:tc>
                  <a:txBody>
                    <a:bodyPr/>
                    <a:lstStyle/>
                    <a:p>
                      <a:pPr algn="l" fontAlgn="b"/>
                      <a:r>
                        <a:rPr lang="fr-FR" sz="1100" b="0" i="0" u="none" strike="noStrike" dirty="0">
                          <a:solidFill>
                            <a:srgbClr val="000000"/>
                          </a:solidFill>
                          <a:effectLst/>
                          <a:latin typeface="Aptos Narrow" panose="020B0004020202020204" pitchFamily="34" charset="0"/>
                        </a:rPr>
                        <a:t>2014</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905761749"/>
                  </a:ext>
                </a:extLst>
              </a:tr>
            </a:tbl>
          </a:graphicData>
        </a:graphic>
      </p:graphicFrame>
      <p:graphicFrame>
        <p:nvGraphicFramePr>
          <p:cNvPr id="2" name="Tableau 1">
            <a:extLst>
              <a:ext uri="{FF2B5EF4-FFF2-40B4-BE49-F238E27FC236}">
                <a16:creationId xmlns:a16="http://schemas.microsoft.com/office/drawing/2014/main" id="{DCE2A851-16DF-86C1-3335-6E32544A8FC2}"/>
              </a:ext>
            </a:extLst>
          </p:cNvPr>
          <p:cNvGraphicFramePr>
            <a:graphicFrameLocks noGrp="1"/>
          </p:cNvGraphicFramePr>
          <p:nvPr/>
        </p:nvGraphicFramePr>
        <p:xfrm>
          <a:off x="6385169" y="2708920"/>
          <a:ext cx="1433062" cy="1294362"/>
        </p:xfrm>
        <a:graphic>
          <a:graphicData uri="http://schemas.openxmlformats.org/drawingml/2006/table">
            <a:tbl>
              <a:tblPr/>
              <a:tblGrid>
                <a:gridCol w="1433062">
                  <a:extLst>
                    <a:ext uri="{9D8B030D-6E8A-4147-A177-3AD203B41FA5}">
                      <a16:colId xmlns:a16="http://schemas.microsoft.com/office/drawing/2014/main" val="1684186119"/>
                    </a:ext>
                  </a:extLst>
                </a:gridCol>
              </a:tblGrid>
              <a:tr h="215727">
                <a:tc>
                  <a:txBody>
                    <a:bodyPr/>
                    <a:lstStyle/>
                    <a:p>
                      <a:pPr algn="l" fontAlgn="b"/>
                      <a:r>
                        <a:rPr lang="fr-FR" sz="1100" b="1" i="0" u="none" strike="noStrike">
                          <a:solidFill>
                            <a:srgbClr val="FFFFFF"/>
                          </a:solidFill>
                          <a:effectLst/>
                          <a:latin typeface="Aptos Narrow" panose="020B0004020202020204" pitchFamily="34" charset="0"/>
                        </a:rPr>
                        <a:t>Corolla A trois volumes</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431026282"/>
                  </a:ext>
                </a:extLst>
              </a:tr>
              <a:tr h="215727">
                <a:tc>
                  <a:txBody>
                    <a:bodyPr/>
                    <a:lstStyle/>
                    <a:p>
                      <a:pPr algn="l" fontAlgn="b"/>
                      <a:r>
                        <a:rPr lang="fr-FR" sz="1100" b="0" i="0" u="none" strike="noStrike" dirty="0">
                          <a:solidFill>
                            <a:srgbClr val="000000"/>
                          </a:solidFill>
                          <a:effectLst/>
                          <a:latin typeface="Aptos Narrow" panose="020B0004020202020204" pitchFamily="34" charset="0"/>
                        </a:rPr>
                        <a:t>1.8 Hybrid</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4175980202"/>
                  </a:ext>
                </a:extLst>
              </a:tr>
              <a:tr h="215727">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782724000"/>
                  </a:ext>
                </a:extLst>
              </a:tr>
              <a:tr h="215727">
                <a:tc>
                  <a:txBody>
                    <a:bodyPr/>
                    <a:lstStyle/>
                    <a:p>
                      <a:pPr algn="l" fontAlgn="b"/>
                      <a:r>
                        <a:rPr lang="fr-FR" sz="1100" b="0" i="0" u="none" strike="noStrike">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435006498"/>
                  </a:ext>
                </a:extLst>
              </a:tr>
              <a:tr h="215727">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019148384"/>
                  </a:ext>
                </a:extLst>
              </a:tr>
              <a:tr h="215727">
                <a:tc>
                  <a:txBody>
                    <a:bodyPr/>
                    <a:lstStyle/>
                    <a:p>
                      <a:pPr algn="l" fontAlgn="b"/>
                      <a:r>
                        <a:rPr lang="fr-FR" sz="1100" b="0" i="0" u="none" strike="noStrike" dirty="0">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905761749"/>
                  </a:ext>
                </a:extLst>
              </a:tr>
            </a:tbl>
          </a:graphicData>
        </a:graphic>
      </p:graphicFrame>
      <p:graphicFrame>
        <p:nvGraphicFramePr>
          <p:cNvPr id="8" name="Tableau 7">
            <a:extLst>
              <a:ext uri="{FF2B5EF4-FFF2-40B4-BE49-F238E27FC236}">
                <a16:creationId xmlns:a16="http://schemas.microsoft.com/office/drawing/2014/main" id="{8A91E159-C180-A58B-9206-ABB7516537DF}"/>
              </a:ext>
            </a:extLst>
          </p:cNvPr>
          <p:cNvGraphicFramePr>
            <a:graphicFrameLocks noGrp="1"/>
          </p:cNvGraphicFramePr>
          <p:nvPr/>
        </p:nvGraphicFramePr>
        <p:xfrm>
          <a:off x="8215413" y="2708920"/>
          <a:ext cx="1433062" cy="1294362"/>
        </p:xfrm>
        <a:graphic>
          <a:graphicData uri="http://schemas.openxmlformats.org/drawingml/2006/table">
            <a:tbl>
              <a:tblPr/>
              <a:tblGrid>
                <a:gridCol w="1433062">
                  <a:extLst>
                    <a:ext uri="{9D8B030D-6E8A-4147-A177-3AD203B41FA5}">
                      <a16:colId xmlns:a16="http://schemas.microsoft.com/office/drawing/2014/main" val="1684186119"/>
                    </a:ext>
                  </a:extLst>
                </a:gridCol>
              </a:tblGrid>
              <a:tr h="215727">
                <a:tc>
                  <a:txBody>
                    <a:bodyPr/>
                    <a:lstStyle/>
                    <a:p>
                      <a:pPr algn="l" fontAlgn="b"/>
                      <a:r>
                        <a:rPr lang="fr-FR" sz="1100" b="1" i="0" u="none" strike="noStrike">
                          <a:solidFill>
                            <a:srgbClr val="FFFFFF"/>
                          </a:solidFill>
                          <a:effectLst/>
                          <a:latin typeface="Aptos Narrow" panose="020B0004020202020204" pitchFamily="34" charset="0"/>
                        </a:rPr>
                        <a:t>Yaris</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431026282"/>
                  </a:ext>
                </a:extLst>
              </a:tr>
              <a:tr h="215727">
                <a:tc>
                  <a:txBody>
                    <a:bodyPr/>
                    <a:lstStyle/>
                    <a:p>
                      <a:pPr algn="l" fontAlgn="b"/>
                      <a:r>
                        <a:rPr lang="fr-FR" sz="1100" b="0" i="0" u="none" strike="noStrike" dirty="0">
                          <a:solidFill>
                            <a:srgbClr val="000000"/>
                          </a:solidFill>
                          <a:effectLst/>
                          <a:latin typeface="Aptos Narrow" panose="020B0004020202020204" pitchFamily="34" charset="0"/>
                        </a:rPr>
                        <a:t>1.5 Hybrid</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4175980202"/>
                  </a:ext>
                </a:extLst>
              </a:tr>
              <a:tr h="215727">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782724000"/>
                  </a:ext>
                </a:extLst>
              </a:tr>
              <a:tr h="215727">
                <a:tc>
                  <a:txBody>
                    <a:bodyPr/>
                    <a:lstStyle/>
                    <a:p>
                      <a:pPr algn="l" fontAlgn="b"/>
                      <a:r>
                        <a:rPr lang="fr-FR" sz="1100" b="0" i="0" u="none" strike="noStrike">
                          <a:solidFill>
                            <a:srgbClr val="000000"/>
                          </a:solidFill>
                          <a:effectLst/>
                          <a:latin typeface="Aptos Narrow" panose="020B0004020202020204" pitchFamily="34" charset="0"/>
                        </a:rPr>
                        <a:t>2017</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435006498"/>
                  </a:ext>
                </a:extLst>
              </a:tr>
              <a:tr h="215727">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019148384"/>
                  </a:ext>
                </a:extLst>
              </a:tr>
              <a:tr h="215727">
                <a:tc>
                  <a:txBody>
                    <a:bodyPr/>
                    <a:lstStyle/>
                    <a:p>
                      <a:pPr algn="l" fontAlgn="b"/>
                      <a:r>
                        <a:rPr lang="fr-FR" sz="1100" b="0" i="0" u="none" strike="noStrike" dirty="0">
                          <a:solidFill>
                            <a:srgbClr val="000000"/>
                          </a:solidFill>
                          <a:effectLst/>
                          <a:latin typeface="Aptos Narrow" panose="020B0004020202020204" pitchFamily="34" charset="0"/>
                        </a:rPr>
                        <a:t>2017</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905761749"/>
                  </a:ext>
                </a:extLst>
              </a:tr>
            </a:tbl>
          </a:graphicData>
        </a:graphic>
      </p:graphicFrame>
    </p:spTree>
    <p:extLst>
      <p:ext uri="{BB962C8B-B14F-4D97-AF65-F5344CB8AC3E}">
        <p14:creationId xmlns:p14="http://schemas.microsoft.com/office/powerpoint/2010/main" val="84745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5BD8550-AEC7-4016-BD7D-080DC260E240}"/>
              </a:ext>
            </a:extLst>
          </p:cNvPr>
          <p:cNvSpPr>
            <a:spLocks noGrp="1"/>
          </p:cNvSpPr>
          <p:nvPr>
            <p:ph type="body" sz="quarter" idx="15"/>
          </p:nvPr>
        </p:nvSpPr>
        <p:spPr/>
        <p:txBody>
          <a:bodyPr/>
          <a:lstStyle/>
          <a:p>
            <a:r>
              <a:rPr lang="fr-FR" dirty="0"/>
              <a:t>Modèle + Motorisation + Kilométrage pris en référence + année de mise en circulation</a:t>
            </a:r>
          </a:p>
        </p:txBody>
      </p:sp>
      <p:sp>
        <p:nvSpPr>
          <p:cNvPr id="4" name="Espace réservé du numéro de diapositive 3">
            <a:extLst>
              <a:ext uri="{FF2B5EF4-FFF2-40B4-BE49-F238E27FC236}">
                <a16:creationId xmlns:a16="http://schemas.microsoft.com/office/drawing/2014/main" id="{F7C52CBA-D7BF-458A-AC55-16A08DF1F945}"/>
              </a:ext>
            </a:extLst>
          </p:cNvPr>
          <p:cNvSpPr>
            <a:spLocks noGrp="1"/>
          </p:cNvSpPr>
          <p:nvPr>
            <p:ph type="sldNum" sz="quarter" idx="18"/>
          </p:nvPr>
        </p:nvSpPr>
        <p:spPr/>
        <p:txBody>
          <a:bodyPr/>
          <a:lstStyle/>
          <a:p>
            <a:fld id="{D61AABEC-672F-4B68-B914-690DA978312C}" type="slidenum">
              <a:rPr lang="en-GB" smtClean="0"/>
              <a:pPr/>
              <a:t>23</a:t>
            </a:fld>
            <a:r>
              <a:rPr lang="en-GB"/>
              <a:t> ‒ </a:t>
            </a:r>
            <a:endParaRPr lang="en-GB" dirty="0"/>
          </a:p>
        </p:txBody>
      </p:sp>
      <p:sp>
        <p:nvSpPr>
          <p:cNvPr id="5" name="Titre 4">
            <a:extLst>
              <a:ext uri="{FF2B5EF4-FFF2-40B4-BE49-F238E27FC236}">
                <a16:creationId xmlns:a16="http://schemas.microsoft.com/office/drawing/2014/main" id="{00D49205-0DB6-4510-BFDB-19CB1173A81C}"/>
              </a:ext>
            </a:extLst>
          </p:cNvPr>
          <p:cNvSpPr>
            <a:spLocks noGrp="1"/>
          </p:cNvSpPr>
          <p:nvPr>
            <p:ph type="title"/>
          </p:nvPr>
        </p:nvSpPr>
        <p:spPr/>
        <p:txBody>
          <a:bodyPr/>
          <a:lstStyle/>
          <a:p>
            <a:r>
              <a:rPr lang="fr-FR" dirty="0"/>
              <a:t>Toutes les configurations de véhicules ayant fait l’objet d’un devis </a:t>
            </a:r>
          </a:p>
        </p:txBody>
      </p:sp>
      <p:sp>
        <p:nvSpPr>
          <p:cNvPr id="17" name="ZoneTexte 16">
            <a:extLst>
              <a:ext uri="{FF2B5EF4-FFF2-40B4-BE49-F238E27FC236}">
                <a16:creationId xmlns:a16="http://schemas.microsoft.com/office/drawing/2014/main" id="{2AA599D2-D605-49BF-846A-79260DCB6780}"/>
              </a:ext>
            </a:extLst>
          </p:cNvPr>
          <p:cNvSpPr txBox="1"/>
          <p:nvPr/>
        </p:nvSpPr>
        <p:spPr>
          <a:xfrm>
            <a:off x="382932" y="1980129"/>
            <a:ext cx="3708412" cy="584775"/>
          </a:xfrm>
          <a:prstGeom prst="rect">
            <a:avLst/>
          </a:prstGeom>
          <a:noFill/>
        </p:spPr>
        <p:txBody>
          <a:bodyPr wrap="square" rtlCol="0">
            <a:spAutoFit/>
          </a:bodyPr>
          <a:lstStyle/>
          <a:p>
            <a:r>
              <a:rPr lang="fr-FR" sz="3200" b="1" dirty="0"/>
              <a:t>2 FIAT </a:t>
            </a:r>
          </a:p>
        </p:txBody>
      </p:sp>
      <p:sp>
        <p:nvSpPr>
          <p:cNvPr id="8" name="ZoneTexte 7">
            <a:extLst>
              <a:ext uri="{FF2B5EF4-FFF2-40B4-BE49-F238E27FC236}">
                <a16:creationId xmlns:a16="http://schemas.microsoft.com/office/drawing/2014/main" id="{C8A4C583-D693-4DDE-8042-25A5343E032B}"/>
              </a:ext>
            </a:extLst>
          </p:cNvPr>
          <p:cNvSpPr txBox="1"/>
          <p:nvPr/>
        </p:nvSpPr>
        <p:spPr>
          <a:xfrm>
            <a:off x="404786" y="4106986"/>
            <a:ext cx="3708412" cy="584775"/>
          </a:xfrm>
          <a:prstGeom prst="rect">
            <a:avLst/>
          </a:prstGeom>
          <a:noFill/>
        </p:spPr>
        <p:txBody>
          <a:bodyPr wrap="square" rtlCol="0">
            <a:spAutoFit/>
          </a:bodyPr>
          <a:lstStyle/>
          <a:p>
            <a:r>
              <a:rPr lang="fr-FR" sz="3200" b="1" dirty="0"/>
              <a:t>2 OPEL </a:t>
            </a:r>
          </a:p>
        </p:txBody>
      </p:sp>
      <p:sp>
        <p:nvSpPr>
          <p:cNvPr id="10" name="ZoneTexte 9">
            <a:extLst>
              <a:ext uri="{FF2B5EF4-FFF2-40B4-BE49-F238E27FC236}">
                <a16:creationId xmlns:a16="http://schemas.microsoft.com/office/drawing/2014/main" id="{461E4C25-F75B-4489-BCCC-78C24C0EBCC7}"/>
              </a:ext>
            </a:extLst>
          </p:cNvPr>
          <p:cNvSpPr txBox="1"/>
          <p:nvPr/>
        </p:nvSpPr>
        <p:spPr>
          <a:xfrm>
            <a:off x="3410122" y="1980129"/>
            <a:ext cx="4248472" cy="584775"/>
          </a:xfrm>
          <a:prstGeom prst="rect">
            <a:avLst/>
          </a:prstGeom>
          <a:noFill/>
        </p:spPr>
        <p:txBody>
          <a:bodyPr wrap="square" rtlCol="0">
            <a:spAutoFit/>
          </a:bodyPr>
          <a:lstStyle/>
          <a:p>
            <a:r>
              <a:rPr lang="fr-FR" sz="3200" b="1" dirty="0"/>
              <a:t>4 VOLKSWAGEN </a:t>
            </a:r>
          </a:p>
        </p:txBody>
      </p:sp>
      <p:graphicFrame>
        <p:nvGraphicFramePr>
          <p:cNvPr id="2" name="Tableau 1">
            <a:extLst>
              <a:ext uri="{FF2B5EF4-FFF2-40B4-BE49-F238E27FC236}">
                <a16:creationId xmlns:a16="http://schemas.microsoft.com/office/drawing/2014/main" id="{95A920F7-4BA4-4F8B-96F8-9595DAF5367A}"/>
              </a:ext>
            </a:extLst>
          </p:cNvPr>
          <p:cNvGraphicFramePr>
            <a:graphicFrameLocks noGrp="1"/>
          </p:cNvGraphicFramePr>
          <p:nvPr/>
        </p:nvGraphicFramePr>
        <p:xfrm>
          <a:off x="551384" y="2664638"/>
          <a:ext cx="1396999" cy="1219338"/>
        </p:xfrm>
        <a:graphic>
          <a:graphicData uri="http://schemas.openxmlformats.org/drawingml/2006/table">
            <a:tbl>
              <a:tblPr/>
              <a:tblGrid>
                <a:gridCol w="1396999">
                  <a:extLst>
                    <a:ext uri="{9D8B030D-6E8A-4147-A177-3AD203B41FA5}">
                      <a16:colId xmlns:a16="http://schemas.microsoft.com/office/drawing/2014/main" val="579044024"/>
                    </a:ext>
                  </a:extLst>
                </a:gridCol>
              </a:tblGrid>
              <a:tr h="203223">
                <a:tc>
                  <a:txBody>
                    <a:bodyPr/>
                    <a:lstStyle/>
                    <a:p>
                      <a:pPr algn="l" fontAlgn="b"/>
                      <a:r>
                        <a:rPr lang="fr-FR" sz="1100" b="1" i="0" u="none" strike="noStrike">
                          <a:solidFill>
                            <a:srgbClr val="FFFFFF"/>
                          </a:solidFill>
                          <a:effectLst/>
                          <a:latin typeface="Aptos Narrow" panose="020B0004020202020204" pitchFamily="34" charset="0"/>
                        </a:rPr>
                        <a:t>500</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199460940"/>
                  </a:ext>
                </a:extLst>
              </a:tr>
              <a:tr h="203223">
                <a:tc>
                  <a:txBody>
                    <a:bodyPr/>
                    <a:lstStyle/>
                    <a:p>
                      <a:pPr algn="l" fontAlgn="b"/>
                      <a:r>
                        <a:rPr lang="fr-FR" sz="1100" b="0" i="0" u="none" strike="noStrike">
                          <a:solidFill>
                            <a:srgbClr val="000000"/>
                          </a:solidFill>
                          <a:effectLst/>
                          <a:latin typeface="Aptos Narrow" panose="020B0004020202020204" pitchFamily="34" charset="0"/>
                        </a:rPr>
                        <a:t>1,2</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796630611"/>
                  </a:ext>
                </a:extLst>
              </a:tr>
              <a:tr h="203223">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891581417"/>
                  </a:ext>
                </a:extLst>
              </a:tr>
              <a:tr h="203223">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111326574"/>
                  </a:ext>
                </a:extLst>
              </a:tr>
              <a:tr h="203223">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395892028"/>
                  </a:ext>
                </a:extLst>
              </a:tr>
              <a:tr h="203223">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894030392"/>
                  </a:ext>
                </a:extLst>
              </a:tr>
            </a:tbl>
          </a:graphicData>
        </a:graphic>
      </p:graphicFrame>
      <p:graphicFrame>
        <p:nvGraphicFramePr>
          <p:cNvPr id="7" name="Tableau 6">
            <a:extLst>
              <a:ext uri="{FF2B5EF4-FFF2-40B4-BE49-F238E27FC236}">
                <a16:creationId xmlns:a16="http://schemas.microsoft.com/office/drawing/2014/main" id="{CC582A0D-AD0A-4803-AB88-D118350446FA}"/>
              </a:ext>
            </a:extLst>
          </p:cNvPr>
          <p:cNvGraphicFramePr>
            <a:graphicFrameLocks noGrp="1"/>
          </p:cNvGraphicFramePr>
          <p:nvPr/>
        </p:nvGraphicFramePr>
        <p:xfrm>
          <a:off x="476794" y="4791495"/>
          <a:ext cx="1375495" cy="1232184"/>
        </p:xfrm>
        <a:graphic>
          <a:graphicData uri="http://schemas.openxmlformats.org/drawingml/2006/table">
            <a:tbl>
              <a:tblPr/>
              <a:tblGrid>
                <a:gridCol w="1375495">
                  <a:extLst>
                    <a:ext uri="{9D8B030D-6E8A-4147-A177-3AD203B41FA5}">
                      <a16:colId xmlns:a16="http://schemas.microsoft.com/office/drawing/2014/main" val="3574611195"/>
                    </a:ext>
                  </a:extLst>
                </a:gridCol>
              </a:tblGrid>
              <a:tr h="205364">
                <a:tc>
                  <a:txBody>
                    <a:bodyPr/>
                    <a:lstStyle/>
                    <a:p>
                      <a:pPr algn="l" fontAlgn="b"/>
                      <a:r>
                        <a:rPr lang="fr-FR" sz="1100" b="1" i="0" u="none" strike="noStrike">
                          <a:solidFill>
                            <a:srgbClr val="FFFFFF"/>
                          </a:solidFill>
                          <a:effectLst/>
                          <a:latin typeface="Aptos Narrow" panose="020B0004020202020204" pitchFamily="34" charset="0"/>
                        </a:rPr>
                        <a:t>Corsa F</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172081690"/>
                  </a:ext>
                </a:extLst>
              </a:tr>
              <a:tr h="205364">
                <a:tc>
                  <a:txBody>
                    <a:bodyPr/>
                    <a:lstStyle/>
                    <a:p>
                      <a:pPr algn="l" fontAlgn="b"/>
                      <a:r>
                        <a:rPr lang="fr-FR" sz="1100" b="0" i="0" u="none" strike="noStrike">
                          <a:solidFill>
                            <a:srgbClr val="000000"/>
                          </a:solidFill>
                          <a:effectLst/>
                          <a:latin typeface="Aptos Narrow" panose="020B0004020202020204" pitchFamily="34" charset="0"/>
                        </a:rPr>
                        <a:t>1.2 §</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821835066"/>
                  </a:ext>
                </a:extLst>
              </a:tr>
              <a:tr h="205364">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043243559"/>
                  </a:ext>
                </a:extLst>
              </a:tr>
              <a:tr h="205364">
                <a:tc>
                  <a:txBody>
                    <a:bodyPr/>
                    <a:lstStyle/>
                    <a:p>
                      <a:pPr algn="l" fontAlgn="b"/>
                      <a:r>
                        <a:rPr lang="fr-FR" sz="1100" b="0" i="0" u="none" strike="noStrike">
                          <a:solidFill>
                            <a:srgbClr val="000000"/>
                          </a:solidFill>
                          <a:effectLst/>
                          <a:latin typeface="Aptos Narrow" panose="020B0004020202020204" pitchFamily="34" charset="0"/>
                        </a:rPr>
                        <a:t>2021</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974404677"/>
                  </a:ext>
                </a:extLst>
              </a:tr>
              <a:tr h="205364">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05865128"/>
                  </a:ext>
                </a:extLst>
              </a:tr>
              <a:tr h="205364">
                <a:tc>
                  <a:txBody>
                    <a:bodyPr/>
                    <a:lstStyle/>
                    <a:p>
                      <a:pPr algn="l" fontAlgn="b"/>
                      <a:r>
                        <a:rPr lang="fr-FR" sz="1100" b="0" i="0" u="none" strike="noStrike" dirty="0">
                          <a:solidFill>
                            <a:srgbClr val="000000"/>
                          </a:solidFill>
                          <a:effectLst/>
                          <a:latin typeface="Aptos Narrow" panose="020B0004020202020204" pitchFamily="34" charset="0"/>
                        </a:rPr>
                        <a:t>2021</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880222036"/>
                  </a:ext>
                </a:extLst>
              </a:tr>
            </a:tbl>
          </a:graphicData>
        </a:graphic>
      </p:graphicFrame>
      <p:graphicFrame>
        <p:nvGraphicFramePr>
          <p:cNvPr id="11" name="Tableau 10">
            <a:extLst>
              <a:ext uri="{FF2B5EF4-FFF2-40B4-BE49-F238E27FC236}">
                <a16:creationId xmlns:a16="http://schemas.microsoft.com/office/drawing/2014/main" id="{21B96ED7-502D-4CBC-A83C-B1CDB7C7E492}"/>
              </a:ext>
            </a:extLst>
          </p:cNvPr>
          <p:cNvGraphicFramePr>
            <a:graphicFrameLocks noGrp="1"/>
          </p:cNvGraphicFramePr>
          <p:nvPr/>
        </p:nvGraphicFramePr>
        <p:xfrm>
          <a:off x="3424636" y="2664638"/>
          <a:ext cx="1396997" cy="1319040"/>
        </p:xfrm>
        <a:graphic>
          <a:graphicData uri="http://schemas.openxmlformats.org/drawingml/2006/table">
            <a:tbl>
              <a:tblPr/>
              <a:tblGrid>
                <a:gridCol w="1396997">
                  <a:extLst>
                    <a:ext uri="{9D8B030D-6E8A-4147-A177-3AD203B41FA5}">
                      <a16:colId xmlns:a16="http://schemas.microsoft.com/office/drawing/2014/main" val="1004988168"/>
                    </a:ext>
                  </a:extLst>
                </a:gridCol>
              </a:tblGrid>
              <a:tr h="219840">
                <a:tc>
                  <a:txBody>
                    <a:bodyPr/>
                    <a:lstStyle/>
                    <a:p>
                      <a:pPr algn="l" fontAlgn="b"/>
                      <a:r>
                        <a:rPr lang="fr-FR" sz="1100" b="1" i="0" u="none" strike="noStrike">
                          <a:solidFill>
                            <a:srgbClr val="FFFFFF"/>
                          </a:solidFill>
                          <a:effectLst/>
                          <a:latin typeface="Aptos Narrow" panose="020B0004020202020204" pitchFamily="34" charset="0"/>
                        </a:rPr>
                        <a:t>Golf VII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476244849"/>
                  </a:ext>
                </a:extLst>
              </a:tr>
              <a:tr h="219840">
                <a:tc>
                  <a:txBody>
                    <a:bodyPr/>
                    <a:lstStyle/>
                    <a:p>
                      <a:pPr algn="l" fontAlgn="b"/>
                      <a:r>
                        <a:rPr lang="fr-FR" sz="1100" b="0" i="0" u="none" strike="noStrike">
                          <a:solidFill>
                            <a:srgbClr val="000000"/>
                          </a:solidFill>
                          <a:effectLst/>
                          <a:latin typeface="Aptos Narrow" panose="020B0004020202020204" pitchFamily="34" charset="0"/>
                        </a:rPr>
                        <a:t>1.6 Tdi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756431972"/>
                  </a:ext>
                </a:extLst>
              </a:tr>
              <a:tr h="219840">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661813971"/>
                  </a:ext>
                </a:extLst>
              </a:tr>
              <a:tr h="219840">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4053121321"/>
                  </a:ext>
                </a:extLst>
              </a:tr>
              <a:tr h="219840">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327948267"/>
                  </a:ext>
                </a:extLst>
              </a:tr>
              <a:tr h="219840">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704095179"/>
                  </a:ext>
                </a:extLst>
              </a:tr>
            </a:tbl>
          </a:graphicData>
        </a:graphic>
      </p:graphicFrame>
      <p:graphicFrame>
        <p:nvGraphicFramePr>
          <p:cNvPr id="6" name="Tableau 5">
            <a:extLst>
              <a:ext uri="{FF2B5EF4-FFF2-40B4-BE49-F238E27FC236}">
                <a16:creationId xmlns:a16="http://schemas.microsoft.com/office/drawing/2014/main" id="{30A82C3A-E927-95A8-5CBB-AF8B6BDB89CC}"/>
              </a:ext>
            </a:extLst>
          </p:cNvPr>
          <p:cNvGraphicFramePr>
            <a:graphicFrameLocks noGrp="1"/>
          </p:cNvGraphicFramePr>
          <p:nvPr/>
        </p:nvGraphicFramePr>
        <p:xfrm>
          <a:off x="5397501" y="2664638"/>
          <a:ext cx="1396997" cy="1319040"/>
        </p:xfrm>
        <a:graphic>
          <a:graphicData uri="http://schemas.openxmlformats.org/drawingml/2006/table">
            <a:tbl>
              <a:tblPr/>
              <a:tblGrid>
                <a:gridCol w="1396997">
                  <a:extLst>
                    <a:ext uri="{9D8B030D-6E8A-4147-A177-3AD203B41FA5}">
                      <a16:colId xmlns:a16="http://schemas.microsoft.com/office/drawing/2014/main" val="1004988168"/>
                    </a:ext>
                  </a:extLst>
                </a:gridCol>
              </a:tblGrid>
              <a:tr h="219840">
                <a:tc>
                  <a:txBody>
                    <a:bodyPr/>
                    <a:lstStyle/>
                    <a:p>
                      <a:pPr algn="l" fontAlgn="b"/>
                      <a:r>
                        <a:rPr lang="fr-FR" sz="1100" b="1" i="0" u="none" strike="noStrike">
                          <a:solidFill>
                            <a:srgbClr val="FFFFFF"/>
                          </a:solidFill>
                          <a:effectLst/>
                          <a:latin typeface="Aptos Narrow" panose="020B0004020202020204" pitchFamily="34" charset="0"/>
                        </a:rPr>
                        <a:t>Polo VI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476244849"/>
                  </a:ext>
                </a:extLst>
              </a:tr>
              <a:tr h="219840">
                <a:tc>
                  <a:txBody>
                    <a:bodyPr/>
                    <a:lstStyle/>
                    <a:p>
                      <a:pPr algn="l" fontAlgn="b"/>
                      <a:r>
                        <a:rPr lang="fr-FR" sz="1100" b="0" i="0" u="none" strike="noStrike">
                          <a:solidFill>
                            <a:srgbClr val="000000"/>
                          </a:solidFill>
                          <a:effectLst/>
                          <a:latin typeface="Aptos Narrow" panose="020B0004020202020204" pitchFamily="34" charset="0"/>
                        </a:rPr>
                        <a:t>1.6 Tdi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756431972"/>
                  </a:ext>
                </a:extLst>
              </a:tr>
              <a:tr h="219840">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661813971"/>
                  </a:ext>
                </a:extLst>
              </a:tr>
              <a:tr h="219840">
                <a:tc>
                  <a:txBody>
                    <a:bodyPr/>
                    <a:lstStyle/>
                    <a:p>
                      <a:pPr algn="l" fontAlgn="b"/>
                      <a:r>
                        <a:rPr lang="fr-FR" sz="1100" b="0" i="0" u="none" strike="noStrike">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4053121321"/>
                  </a:ext>
                </a:extLst>
              </a:tr>
              <a:tr h="219840">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327948267"/>
                  </a:ext>
                </a:extLst>
              </a:tr>
              <a:tr h="219840">
                <a:tc>
                  <a:txBody>
                    <a:bodyPr/>
                    <a:lstStyle/>
                    <a:p>
                      <a:pPr algn="l" fontAlgn="b"/>
                      <a:r>
                        <a:rPr lang="fr-FR" sz="1100" b="0" i="0" u="none" strike="noStrike" dirty="0">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704095179"/>
                  </a:ext>
                </a:extLst>
              </a:tr>
            </a:tbl>
          </a:graphicData>
        </a:graphic>
      </p:graphicFrame>
      <p:sp>
        <p:nvSpPr>
          <p:cNvPr id="9" name="ZoneTexte 8">
            <a:extLst>
              <a:ext uri="{FF2B5EF4-FFF2-40B4-BE49-F238E27FC236}">
                <a16:creationId xmlns:a16="http://schemas.microsoft.com/office/drawing/2014/main" id="{C71152A0-79D2-372A-4373-4640C711BC50}"/>
              </a:ext>
            </a:extLst>
          </p:cNvPr>
          <p:cNvSpPr txBox="1"/>
          <p:nvPr/>
        </p:nvSpPr>
        <p:spPr>
          <a:xfrm>
            <a:off x="8113774" y="2060848"/>
            <a:ext cx="4248472" cy="584775"/>
          </a:xfrm>
          <a:prstGeom prst="rect">
            <a:avLst/>
          </a:prstGeom>
          <a:noFill/>
        </p:spPr>
        <p:txBody>
          <a:bodyPr wrap="square" rtlCol="0">
            <a:spAutoFit/>
          </a:bodyPr>
          <a:lstStyle/>
          <a:p>
            <a:r>
              <a:rPr lang="fr-FR" sz="3200" b="1" dirty="0"/>
              <a:t>4 FORD </a:t>
            </a:r>
          </a:p>
        </p:txBody>
      </p:sp>
      <p:graphicFrame>
        <p:nvGraphicFramePr>
          <p:cNvPr id="12" name="Tableau 11">
            <a:extLst>
              <a:ext uri="{FF2B5EF4-FFF2-40B4-BE49-F238E27FC236}">
                <a16:creationId xmlns:a16="http://schemas.microsoft.com/office/drawing/2014/main" id="{FDEECE99-1ECC-5F7D-3C78-A30962557AA8}"/>
              </a:ext>
            </a:extLst>
          </p:cNvPr>
          <p:cNvGraphicFramePr>
            <a:graphicFrameLocks noGrp="1"/>
          </p:cNvGraphicFramePr>
          <p:nvPr/>
        </p:nvGraphicFramePr>
        <p:xfrm>
          <a:off x="8107270" y="2743633"/>
          <a:ext cx="1396997" cy="1319040"/>
        </p:xfrm>
        <a:graphic>
          <a:graphicData uri="http://schemas.openxmlformats.org/drawingml/2006/table">
            <a:tbl>
              <a:tblPr/>
              <a:tblGrid>
                <a:gridCol w="1396997">
                  <a:extLst>
                    <a:ext uri="{9D8B030D-6E8A-4147-A177-3AD203B41FA5}">
                      <a16:colId xmlns:a16="http://schemas.microsoft.com/office/drawing/2014/main" val="1004988168"/>
                    </a:ext>
                  </a:extLst>
                </a:gridCol>
              </a:tblGrid>
              <a:tr h="219840">
                <a:tc>
                  <a:txBody>
                    <a:bodyPr/>
                    <a:lstStyle/>
                    <a:p>
                      <a:pPr algn="l" fontAlgn="b"/>
                      <a:r>
                        <a:rPr lang="fr-FR" sz="1100" b="1" i="0" u="none" strike="noStrike">
                          <a:solidFill>
                            <a:srgbClr val="FFFFFF"/>
                          </a:solidFill>
                          <a:effectLst/>
                          <a:latin typeface="Aptos Narrow" panose="020B0004020202020204" pitchFamily="34" charset="0"/>
                        </a:rPr>
                        <a:t>Fiesta VII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476244849"/>
                  </a:ext>
                </a:extLst>
              </a:tr>
              <a:tr h="219840">
                <a:tc>
                  <a:txBody>
                    <a:bodyPr/>
                    <a:lstStyle/>
                    <a:p>
                      <a:pPr algn="l" fontAlgn="b"/>
                      <a:r>
                        <a:rPr lang="fr-FR" sz="1100" b="0" i="0" u="none" strike="noStrike">
                          <a:solidFill>
                            <a:srgbClr val="000000"/>
                          </a:solidFill>
                          <a:effectLst/>
                          <a:latin typeface="Aptos Narrow" panose="020B0004020202020204" pitchFamily="34" charset="0"/>
                        </a:rPr>
                        <a:t>1.0 EcoBoost</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756431972"/>
                  </a:ext>
                </a:extLst>
              </a:tr>
              <a:tr h="219840">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661813971"/>
                  </a:ext>
                </a:extLst>
              </a:tr>
              <a:tr h="219840">
                <a:tc>
                  <a:txBody>
                    <a:bodyPr/>
                    <a:lstStyle/>
                    <a:p>
                      <a:pPr algn="l" fontAlgn="b"/>
                      <a:r>
                        <a:rPr lang="fr-FR" sz="1100" b="0" i="0" u="none" strike="noStrike">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4053121321"/>
                  </a:ext>
                </a:extLst>
              </a:tr>
              <a:tr h="219840">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327948267"/>
                  </a:ext>
                </a:extLst>
              </a:tr>
              <a:tr h="219840">
                <a:tc>
                  <a:txBody>
                    <a:bodyPr/>
                    <a:lstStyle/>
                    <a:p>
                      <a:pPr algn="l" fontAlgn="b"/>
                      <a:r>
                        <a:rPr lang="fr-FR" sz="1100" b="0" i="0" u="none" strike="noStrike" dirty="0">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704095179"/>
                  </a:ext>
                </a:extLst>
              </a:tr>
            </a:tbl>
          </a:graphicData>
        </a:graphic>
      </p:graphicFrame>
      <p:graphicFrame>
        <p:nvGraphicFramePr>
          <p:cNvPr id="13" name="Tableau 12">
            <a:extLst>
              <a:ext uri="{FF2B5EF4-FFF2-40B4-BE49-F238E27FC236}">
                <a16:creationId xmlns:a16="http://schemas.microsoft.com/office/drawing/2014/main" id="{BE67244B-C7B4-3157-D888-70E77859ED4E}"/>
              </a:ext>
            </a:extLst>
          </p:cNvPr>
          <p:cNvGraphicFramePr>
            <a:graphicFrameLocks noGrp="1"/>
          </p:cNvGraphicFramePr>
          <p:nvPr/>
        </p:nvGraphicFramePr>
        <p:xfrm>
          <a:off x="10020436" y="2769480"/>
          <a:ext cx="1396997" cy="1319040"/>
        </p:xfrm>
        <a:graphic>
          <a:graphicData uri="http://schemas.openxmlformats.org/drawingml/2006/table">
            <a:tbl>
              <a:tblPr/>
              <a:tblGrid>
                <a:gridCol w="1396997">
                  <a:extLst>
                    <a:ext uri="{9D8B030D-6E8A-4147-A177-3AD203B41FA5}">
                      <a16:colId xmlns:a16="http://schemas.microsoft.com/office/drawing/2014/main" val="1004988168"/>
                    </a:ext>
                  </a:extLst>
                </a:gridCol>
              </a:tblGrid>
              <a:tr h="219840">
                <a:tc>
                  <a:txBody>
                    <a:bodyPr/>
                    <a:lstStyle/>
                    <a:p>
                      <a:pPr algn="l" fontAlgn="b"/>
                      <a:r>
                        <a:rPr lang="fr-FR" sz="1100" b="1" i="0" u="none" strike="noStrike">
                          <a:solidFill>
                            <a:srgbClr val="FFFFFF"/>
                          </a:solidFill>
                          <a:effectLst/>
                          <a:latin typeface="Aptos Narrow" panose="020B0004020202020204" pitchFamily="34" charset="0"/>
                        </a:rPr>
                        <a:t>Kuga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476244849"/>
                  </a:ext>
                </a:extLst>
              </a:tr>
              <a:tr h="219840">
                <a:tc>
                  <a:txBody>
                    <a:bodyPr/>
                    <a:lstStyle/>
                    <a:p>
                      <a:pPr algn="l" fontAlgn="b"/>
                      <a:r>
                        <a:rPr lang="fr-FR" sz="1100" b="0" i="0" u="none" strike="noStrike" dirty="0">
                          <a:solidFill>
                            <a:srgbClr val="000000"/>
                          </a:solidFill>
                          <a:effectLst/>
                          <a:latin typeface="Aptos Narrow" panose="020B0004020202020204" pitchFamily="34" charset="0"/>
                        </a:rPr>
                        <a:t>1.5 TDCi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756431972"/>
                  </a:ext>
                </a:extLst>
              </a:tr>
              <a:tr h="219840">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661813971"/>
                  </a:ext>
                </a:extLst>
              </a:tr>
              <a:tr h="219840">
                <a:tc>
                  <a:txBody>
                    <a:bodyPr/>
                    <a:lstStyle/>
                    <a:p>
                      <a:pPr algn="l" fontAlgn="b"/>
                      <a:r>
                        <a:rPr lang="fr-FR" sz="1100" b="0" i="0" u="none" strike="noStrike">
                          <a:solidFill>
                            <a:srgbClr val="000000"/>
                          </a:solidFill>
                          <a:effectLst/>
                          <a:latin typeface="Aptos Narrow" panose="020B0004020202020204" pitchFamily="34" charset="0"/>
                        </a:rPr>
                        <a:t>2017</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4053121321"/>
                  </a:ext>
                </a:extLst>
              </a:tr>
              <a:tr h="219840">
                <a:tc>
                  <a:txBody>
                    <a:bodyPr/>
                    <a:lstStyle/>
                    <a:p>
                      <a:pPr algn="l" fontAlgn="b"/>
                      <a:r>
                        <a:rPr lang="fr-FR" sz="1100" b="1" i="0" u="none" strike="noStrike">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327948267"/>
                  </a:ext>
                </a:extLst>
              </a:tr>
              <a:tr h="219840">
                <a:tc>
                  <a:txBody>
                    <a:bodyPr/>
                    <a:lstStyle/>
                    <a:p>
                      <a:pPr algn="l" fontAlgn="b"/>
                      <a:r>
                        <a:rPr lang="fr-FR" sz="1100" b="0" i="0" u="none" strike="noStrike" dirty="0">
                          <a:solidFill>
                            <a:srgbClr val="000000"/>
                          </a:solidFill>
                          <a:effectLst/>
                          <a:latin typeface="Aptos Narrow" panose="020B0004020202020204" pitchFamily="34" charset="0"/>
                        </a:rPr>
                        <a:t>2017</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704095179"/>
                  </a:ext>
                </a:extLst>
              </a:tr>
            </a:tbl>
          </a:graphicData>
        </a:graphic>
      </p:graphicFrame>
    </p:spTree>
    <p:extLst>
      <p:ext uri="{BB962C8B-B14F-4D97-AF65-F5344CB8AC3E}">
        <p14:creationId xmlns:p14="http://schemas.microsoft.com/office/powerpoint/2010/main" val="460544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5BD8550-AEC7-4016-BD7D-080DC260E240}"/>
              </a:ext>
            </a:extLst>
          </p:cNvPr>
          <p:cNvSpPr>
            <a:spLocks noGrp="1"/>
          </p:cNvSpPr>
          <p:nvPr>
            <p:ph type="body" sz="quarter" idx="15"/>
          </p:nvPr>
        </p:nvSpPr>
        <p:spPr/>
        <p:txBody>
          <a:bodyPr/>
          <a:lstStyle/>
          <a:p>
            <a:r>
              <a:rPr lang="fr-FR" dirty="0"/>
              <a:t>Modèle + Motorisation + Kilométrage pris en référence + année de mise en circulation</a:t>
            </a:r>
          </a:p>
        </p:txBody>
      </p:sp>
      <p:sp>
        <p:nvSpPr>
          <p:cNvPr id="4" name="Espace réservé du numéro de diapositive 3">
            <a:extLst>
              <a:ext uri="{FF2B5EF4-FFF2-40B4-BE49-F238E27FC236}">
                <a16:creationId xmlns:a16="http://schemas.microsoft.com/office/drawing/2014/main" id="{F7C52CBA-D7BF-458A-AC55-16A08DF1F945}"/>
              </a:ext>
            </a:extLst>
          </p:cNvPr>
          <p:cNvSpPr>
            <a:spLocks noGrp="1"/>
          </p:cNvSpPr>
          <p:nvPr>
            <p:ph type="sldNum" sz="quarter" idx="18"/>
          </p:nvPr>
        </p:nvSpPr>
        <p:spPr/>
        <p:txBody>
          <a:bodyPr/>
          <a:lstStyle/>
          <a:p>
            <a:fld id="{D61AABEC-672F-4B68-B914-690DA978312C}" type="slidenum">
              <a:rPr lang="en-GB" smtClean="0"/>
              <a:pPr/>
              <a:t>24</a:t>
            </a:fld>
            <a:r>
              <a:rPr lang="en-GB"/>
              <a:t> ‒ </a:t>
            </a:r>
            <a:endParaRPr lang="en-GB" dirty="0"/>
          </a:p>
        </p:txBody>
      </p:sp>
      <p:sp>
        <p:nvSpPr>
          <p:cNvPr id="5" name="Titre 4">
            <a:extLst>
              <a:ext uri="{FF2B5EF4-FFF2-40B4-BE49-F238E27FC236}">
                <a16:creationId xmlns:a16="http://schemas.microsoft.com/office/drawing/2014/main" id="{00D49205-0DB6-4510-BFDB-19CB1173A81C}"/>
              </a:ext>
            </a:extLst>
          </p:cNvPr>
          <p:cNvSpPr>
            <a:spLocks noGrp="1"/>
          </p:cNvSpPr>
          <p:nvPr>
            <p:ph type="title"/>
          </p:nvPr>
        </p:nvSpPr>
        <p:spPr/>
        <p:txBody>
          <a:bodyPr/>
          <a:lstStyle/>
          <a:p>
            <a:r>
              <a:rPr lang="fr-FR" dirty="0"/>
              <a:t>Toutes les configurations de véhicules ayant fait l’objet d’un devis </a:t>
            </a:r>
          </a:p>
        </p:txBody>
      </p:sp>
      <p:sp>
        <p:nvSpPr>
          <p:cNvPr id="17" name="ZoneTexte 16">
            <a:extLst>
              <a:ext uri="{FF2B5EF4-FFF2-40B4-BE49-F238E27FC236}">
                <a16:creationId xmlns:a16="http://schemas.microsoft.com/office/drawing/2014/main" id="{2AA599D2-D605-49BF-846A-79260DCB6780}"/>
              </a:ext>
            </a:extLst>
          </p:cNvPr>
          <p:cNvSpPr txBox="1"/>
          <p:nvPr/>
        </p:nvSpPr>
        <p:spPr>
          <a:xfrm>
            <a:off x="382932" y="1938810"/>
            <a:ext cx="3708412" cy="584775"/>
          </a:xfrm>
          <a:prstGeom prst="rect">
            <a:avLst/>
          </a:prstGeom>
          <a:noFill/>
        </p:spPr>
        <p:txBody>
          <a:bodyPr wrap="square" rtlCol="0">
            <a:spAutoFit/>
          </a:bodyPr>
          <a:lstStyle/>
          <a:p>
            <a:r>
              <a:rPr lang="fr-FR" sz="3200" b="1" dirty="0"/>
              <a:t>18 PEUGEOT</a:t>
            </a:r>
          </a:p>
        </p:txBody>
      </p:sp>
      <p:graphicFrame>
        <p:nvGraphicFramePr>
          <p:cNvPr id="6" name="Tableau 5">
            <a:extLst>
              <a:ext uri="{FF2B5EF4-FFF2-40B4-BE49-F238E27FC236}">
                <a16:creationId xmlns:a16="http://schemas.microsoft.com/office/drawing/2014/main" id="{DB60934A-4F98-4AAF-8856-D8D4D37EF93A}"/>
              </a:ext>
            </a:extLst>
          </p:cNvPr>
          <p:cNvGraphicFramePr>
            <a:graphicFrameLocks noGrp="1"/>
          </p:cNvGraphicFramePr>
          <p:nvPr/>
        </p:nvGraphicFramePr>
        <p:xfrm>
          <a:off x="793676" y="2518747"/>
          <a:ext cx="1485900" cy="1120140"/>
        </p:xfrm>
        <a:graphic>
          <a:graphicData uri="http://schemas.openxmlformats.org/drawingml/2006/table">
            <a:tbl>
              <a:tblPr/>
              <a:tblGrid>
                <a:gridCol w="1485900">
                  <a:extLst>
                    <a:ext uri="{9D8B030D-6E8A-4147-A177-3AD203B41FA5}">
                      <a16:colId xmlns:a16="http://schemas.microsoft.com/office/drawing/2014/main" val="2309243621"/>
                    </a:ext>
                  </a:extLst>
                </a:gridCol>
              </a:tblGrid>
              <a:tr h="154169">
                <a:tc>
                  <a:txBody>
                    <a:bodyPr/>
                    <a:lstStyle/>
                    <a:p>
                      <a:pPr algn="l" fontAlgn="b"/>
                      <a:r>
                        <a:rPr lang="fr-FR" sz="1100" b="1" i="0" u="none" strike="noStrike">
                          <a:solidFill>
                            <a:srgbClr val="FFFFFF"/>
                          </a:solidFill>
                          <a:effectLst/>
                          <a:latin typeface="Aptos Narrow" panose="020B0004020202020204" pitchFamily="34" charset="0"/>
                        </a:rPr>
                        <a:t>108</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4247453"/>
                  </a:ext>
                </a:extLst>
              </a:tr>
              <a:tr h="190500">
                <a:tc>
                  <a:txBody>
                    <a:bodyPr/>
                    <a:lstStyle/>
                    <a:p>
                      <a:pPr algn="l" fontAlgn="b"/>
                      <a:r>
                        <a:rPr lang="fr-FR" sz="1100" b="0" i="0" u="none" strike="noStrike">
                          <a:solidFill>
                            <a:srgbClr val="000000"/>
                          </a:solidFill>
                          <a:effectLst/>
                          <a:latin typeface="Aptos Narrow" panose="020B0004020202020204" pitchFamily="34" charset="0"/>
                        </a:rPr>
                        <a:t>1.2 §</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160044848"/>
                  </a:ext>
                </a:extLst>
              </a:tr>
              <a:tr h="190500">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601991939"/>
                  </a:ext>
                </a:extLst>
              </a:tr>
              <a:tr h="190500">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840221302"/>
                  </a:ext>
                </a:extLst>
              </a:tr>
              <a:tr h="190500">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505999446"/>
                  </a:ext>
                </a:extLst>
              </a:tr>
              <a:tr h="190500">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515338047"/>
                  </a:ext>
                </a:extLst>
              </a:tr>
            </a:tbl>
          </a:graphicData>
        </a:graphic>
      </p:graphicFrame>
      <p:graphicFrame>
        <p:nvGraphicFramePr>
          <p:cNvPr id="7" name="Tableau 6">
            <a:extLst>
              <a:ext uri="{FF2B5EF4-FFF2-40B4-BE49-F238E27FC236}">
                <a16:creationId xmlns:a16="http://schemas.microsoft.com/office/drawing/2014/main" id="{78175E6C-2D1E-481D-8653-A1405F08B5E8}"/>
              </a:ext>
            </a:extLst>
          </p:cNvPr>
          <p:cNvGraphicFramePr>
            <a:graphicFrameLocks noGrp="1"/>
          </p:cNvGraphicFramePr>
          <p:nvPr/>
        </p:nvGraphicFramePr>
        <p:xfrm>
          <a:off x="2409466" y="2526752"/>
          <a:ext cx="1472740" cy="1858568"/>
        </p:xfrm>
        <a:graphic>
          <a:graphicData uri="http://schemas.openxmlformats.org/drawingml/2006/table">
            <a:tbl>
              <a:tblPr/>
              <a:tblGrid>
                <a:gridCol w="1472740">
                  <a:extLst>
                    <a:ext uri="{9D8B030D-6E8A-4147-A177-3AD203B41FA5}">
                      <a16:colId xmlns:a16="http://schemas.microsoft.com/office/drawing/2014/main" val="712942643"/>
                    </a:ext>
                  </a:extLst>
                </a:gridCol>
              </a:tblGrid>
              <a:tr h="182168">
                <a:tc>
                  <a:txBody>
                    <a:bodyPr/>
                    <a:lstStyle/>
                    <a:p>
                      <a:pPr algn="l" fontAlgn="b"/>
                      <a:r>
                        <a:rPr lang="fr-FR" sz="1100" b="1" i="0" u="none" strike="noStrike" dirty="0">
                          <a:solidFill>
                            <a:srgbClr val="FFFFFF"/>
                          </a:solidFill>
                          <a:effectLst/>
                          <a:latin typeface="Aptos Narrow" panose="020B0004020202020204" pitchFamily="34" charset="0"/>
                        </a:rPr>
                        <a:t>208</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159837295"/>
                  </a:ext>
                </a:extLst>
              </a:tr>
              <a:tr h="156184">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607106483"/>
                  </a:ext>
                </a:extLst>
              </a:tr>
              <a:tr h="156184">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719470080"/>
                  </a:ext>
                </a:extLst>
              </a:tr>
              <a:tr h="156184">
                <a:tc>
                  <a:txBody>
                    <a:bodyPr/>
                    <a:lstStyle/>
                    <a:p>
                      <a:pPr algn="l" fontAlgn="b"/>
                      <a:r>
                        <a:rPr lang="fr-FR" sz="1100" b="0" i="0" u="none" strike="noStrike">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351356138"/>
                  </a:ext>
                </a:extLst>
              </a:tr>
              <a:tr h="156184">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886718579"/>
                  </a:ext>
                </a:extLst>
              </a:tr>
              <a:tr h="156184">
                <a:tc>
                  <a:txBody>
                    <a:bodyPr/>
                    <a:lstStyle/>
                    <a:p>
                      <a:pPr algn="l" fontAlgn="b"/>
                      <a:r>
                        <a:rPr lang="fr-FR" sz="1100" b="0" i="0" u="none" strike="noStrike" dirty="0">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452753559"/>
                  </a:ext>
                </a:extLst>
              </a:tr>
              <a:tr h="156184">
                <a:tc>
                  <a:txBody>
                    <a:bodyPr/>
                    <a:lstStyle/>
                    <a:p>
                      <a:pPr algn="l" fontAlgn="b"/>
                      <a:r>
                        <a:rPr lang="fr-FR" sz="1100" b="0" i="0" u="none" strike="noStrike" dirty="0">
                          <a:solidFill>
                            <a:srgbClr val="000000"/>
                          </a:solidFill>
                          <a:effectLst/>
                          <a:latin typeface="Aptos Narrow" panose="020B0004020202020204" pitchFamily="34" charset="0"/>
                        </a:rPr>
                        <a:t>1.6 Hdi</a:t>
                      </a:r>
                    </a:p>
                  </a:txBody>
                  <a:tcPr marL="152400" marR="0" marT="0" marB="0" anchor="b">
                    <a:lnL>
                      <a:noFill/>
                    </a:lnL>
                    <a:lnR>
                      <a:noFill/>
                    </a:lnR>
                    <a:lnT>
                      <a:noFill/>
                    </a:lnT>
                    <a:lnB>
                      <a:noFill/>
                    </a:lnB>
                    <a:solidFill>
                      <a:srgbClr val="C6E0B4"/>
                    </a:solidFill>
                  </a:tcPr>
                </a:tc>
                <a:extLst>
                  <a:ext uri="{0D108BD9-81ED-4DB2-BD59-A6C34878D82A}">
                    <a16:rowId xmlns:a16="http://schemas.microsoft.com/office/drawing/2014/main" val="1124062031"/>
                  </a:ext>
                </a:extLst>
              </a:tr>
              <a:tr h="156184">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120082793"/>
                  </a:ext>
                </a:extLst>
              </a:tr>
              <a:tr h="156184">
                <a:tc>
                  <a:txBody>
                    <a:bodyPr/>
                    <a:lstStyle/>
                    <a:p>
                      <a:pPr algn="l" fontAlgn="b"/>
                      <a:r>
                        <a:rPr lang="fr-FR" sz="1100" b="0" i="0" u="none" strike="noStrike" dirty="0">
                          <a:solidFill>
                            <a:srgbClr val="000000"/>
                          </a:solidFill>
                          <a:effectLst/>
                          <a:latin typeface="Aptos Narrow" panose="020B0004020202020204" pitchFamily="34" charset="0"/>
                        </a:rPr>
                        <a:t>2016</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908968577"/>
                  </a:ext>
                </a:extLst>
              </a:tr>
              <a:tr h="156184">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191141229"/>
                  </a:ext>
                </a:extLst>
              </a:tr>
              <a:tr h="156184">
                <a:tc>
                  <a:txBody>
                    <a:bodyPr/>
                    <a:lstStyle/>
                    <a:p>
                      <a:pPr algn="l" fontAlgn="b"/>
                      <a:r>
                        <a:rPr lang="fr-FR" sz="1100" b="0" i="0" u="none" strike="noStrike" dirty="0">
                          <a:solidFill>
                            <a:srgbClr val="000000"/>
                          </a:solidFill>
                          <a:effectLst/>
                          <a:latin typeface="Aptos Narrow" panose="020B0004020202020204" pitchFamily="34" charset="0"/>
                        </a:rPr>
                        <a:t>2016</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439621493"/>
                  </a:ext>
                </a:extLst>
              </a:tr>
            </a:tbl>
          </a:graphicData>
        </a:graphic>
      </p:graphicFrame>
      <p:graphicFrame>
        <p:nvGraphicFramePr>
          <p:cNvPr id="8" name="Tableau 7">
            <a:extLst>
              <a:ext uri="{FF2B5EF4-FFF2-40B4-BE49-F238E27FC236}">
                <a16:creationId xmlns:a16="http://schemas.microsoft.com/office/drawing/2014/main" id="{B10D3C9E-AE2D-4365-B6C4-E27546E37D20}"/>
              </a:ext>
            </a:extLst>
          </p:cNvPr>
          <p:cNvGraphicFramePr>
            <a:graphicFrameLocks noGrp="1"/>
          </p:cNvGraphicFramePr>
          <p:nvPr/>
        </p:nvGraphicFramePr>
        <p:xfrm>
          <a:off x="4117018" y="2518747"/>
          <a:ext cx="1650456" cy="1866573"/>
        </p:xfrm>
        <a:graphic>
          <a:graphicData uri="http://schemas.openxmlformats.org/drawingml/2006/table">
            <a:tbl>
              <a:tblPr/>
              <a:tblGrid>
                <a:gridCol w="1650456">
                  <a:extLst>
                    <a:ext uri="{9D8B030D-6E8A-4147-A177-3AD203B41FA5}">
                      <a16:colId xmlns:a16="http://schemas.microsoft.com/office/drawing/2014/main" val="363467119"/>
                    </a:ext>
                  </a:extLst>
                </a:gridCol>
              </a:tblGrid>
              <a:tr h="190173">
                <a:tc>
                  <a:txBody>
                    <a:bodyPr/>
                    <a:lstStyle/>
                    <a:p>
                      <a:pPr algn="l" fontAlgn="b"/>
                      <a:r>
                        <a:rPr lang="fr-FR" sz="1100" b="1" i="0" u="none" strike="noStrike" dirty="0">
                          <a:solidFill>
                            <a:srgbClr val="FFFFFF"/>
                          </a:solidFill>
                          <a:effectLst/>
                          <a:latin typeface="Aptos Narrow" panose="020B0004020202020204" pitchFamily="34" charset="0"/>
                        </a:rPr>
                        <a:t>2008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274624896"/>
                  </a:ext>
                </a:extLst>
              </a:tr>
              <a:tr h="162408">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614681830"/>
                  </a:ext>
                </a:extLst>
              </a:tr>
              <a:tr h="162408">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376323103"/>
                  </a:ext>
                </a:extLst>
              </a:tr>
              <a:tr h="162408">
                <a:tc>
                  <a:txBody>
                    <a:bodyPr/>
                    <a:lstStyle/>
                    <a:p>
                      <a:pPr algn="l" fontAlgn="b"/>
                      <a:r>
                        <a:rPr lang="fr-FR" sz="1100" b="0" i="0" u="none" strike="noStrike">
                          <a:solidFill>
                            <a:srgbClr val="000000"/>
                          </a:solidFill>
                          <a:effectLst/>
                          <a:latin typeface="Aptos Narrow" panose="020B0004020202020204" pitchFamily="34" charset="0"/>
                        </a:rPr>
                        <a:t>2020</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800064067"/>
                  </a:ext>
                </a:extLst>
              </a:tr>
              <a:tr h="162408">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449878795"/>
                  </a:ext>
                </a:extLst>
              </a:tr>
              <a:tr h="162408">
                <a:tc>
                  <a:txBody>
                    <a:bodyPr/>
                    <a:lstStyle/>
                    <a:p>
                      <a:pPr algn="l" fontAlgn="b"/>
                      <a:r>
                        <a:rPr lang="fr-FR" sz="1100" b="0" i="0" u="none" strike="noStrike">
                          <a:solidFill>
                            <a:srgbClr val="000000"/>
                          </a:solidFill>
                          <a:effectLst/>
                          <a:latin typeface="Aptos Narrow" panose="020B0004020202020204" pitchFamily="34" charset="0"/>
                        </a:rPr>
                        <a:t>2020</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53196531"/>
                  </a:ext>
                </a:extLst>
              </a:tr>
              <a:tr h="162408">
                <a:tc>
                  <a:txBody>
                    <a:bodyPr/>
                    <a:lstStyle/>
                    <a:p>
                      <a:pPr algn="l" fontAlgn="b"/>
                      <a:r>
                        <a:rPr lang="fr-FR" sz="1100" b="0" i="0" u="none" strike="noStrike" dirty="0">
                          <a:solidFill>
                            <a:srgbClr val="000000"/>
                          </a:solidFill>
                          <a:effectLst/>
                          <a:latin typeface="Aptos Narrow" panose="020B0004020202020204" pitchFamily="34" charset="0"/>
                        </a:rPr>
                        <a:t>1.5 Blue Hdi</a:t>
                      </a:r>
                    </a:p>
                  </a:txBody>
                  <a:tcPr marL="152400" marR="0" marT="0" marB="0" anchor="b">
                    <a:lnL>
                      <a:noFill/>
                    </a:lnL>
                    <a:lnR>
                      <a:noFill/>
                    </a:lnR>
                    <a:lnT>
                      <a:noFill/>
                    </a:lnT>
                    <a:lnB>
                      <a:noFill/>
                    </a:lnB>
                    <a:solidFill>
                      <a:srgbClr val="C6E0B4"/>
                    </a:solidFill>
                  </a:tcPr>
                </a:tc>
                <a:extLst>
                  <a:ext uri="{0D108BD9-81ED-4DB2-BD59-A6C34878D82A}">
                    <a16:rowId xmlns:a16="http://schemas.microsoft.com/office/drawing/2014/main" val="597877802"/>
                  </a:ext>
                </a:extLst>
              </a:tr>
              <a:tr h="162408">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517259961"/>
                  </a:ext>
                </a:extLst>
              </a:tr>
              <a:tr h="162408">
                <a:tc>
                  <a:txBody>
                    <a:bodyPr/>
                    <a:lstStyle/>
                    <a:p>
                      <a:pPr algn="l" fontAlgn="b"/>
                      <a:r>
                        <a:rPr lang="fr-FR" sz="1100" b="0" i="0" u="none" strike="noStrike" dirty="0">
                          <a:solidFill>
                            <a:srgbClr val="000000"/>
                          </a:solidFill>
                          <a:effectLst/>
                          <a:latin typeface="Aptos Narrow" panose="020B0004020202020204" pitchFamily="34" charset="0"/>
                        </a:rPr>
                        <a:t>2020</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394546746"/>
                  </a:ext>
                </a:extLst>
              </a:tr>
              <a:tr h="162408">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3233117916"/>
                  </a:ext>
                </a:extLst>
              </a:tr>
              <a:tr h="162408">
                <a:tc>
                  <a:txBody>
                    <a:bodyPr/>
                    <a:lstStyle/>
                    <a:p>
                      <a:pPr algn="l" fontAlgn="b"/>
                      <a:r>
                        <a:rPr lang="fr-FR" sz="1100" b="0" i="0" u="none" strike="noStrike" dirty="0">
                          <a:solidFill>
                            <a:srgbClr val="000000"/>
                          </a:solidFill>
                          <a:effectLst/>
                          <a:latin typeface="Aptos Narrow" panose="020B0004020202020204" pitchFamily="34" charset="0"/>
                        </a:rPr>
                        <a:t>2020</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9399074"/>
                  </a:ext>
                </a:extLst>
              </a:tr>
            </a:tbl>
          </a:graphicData>
        </a:graphic>
      </p:graphicFrame>
      <p:graphicFrame>
        <p:nvGraphicFramePr>
          <p:cNvPr id="10" name="Tableau 9">
            <a:extLst>
              <a:ext uri="{FF2B5EF4-FFF2-40B4-BE49-F238E27FC236}">
                <a16:creationId xmlns:a16="http://schemas.microsoft.com/office/drawing/2014/main" id="{5001F2BB-B62A-44F0-9048-7E176BEAD53A}"/>
              </a:ext>
            </a:extLst>
          </p:cNvPr>
          <p:cNvGraphicFramePr>
            <a:graphicFrameLocks noGrp="1"/>
          </p:cNvGraphicFramePr>
          <p:nvPr/>
        </p:nvGraphicFramePr>
        <p:xfrm>
          <a:off x="5937996" y="2523585"/>
          <a:ext cx="1617922" cy="1861121"/>
        </p:xfrm>
        <a:graphic>
          <a:graphicData uri="http://schemas.openxmlformats.org/drawingml/2006/table">
            <a:tbl>
              <a:tblPr/>
              <a:tblGrid>
                <a:gridCol w="1617922">
                  <a:extLst>
                    <a:ext uri="{9D8B030D-6E8A-4147-A177-3AD203B41FA5}">
                      <a16:colId xmlns:a16="http://schemas.microsoft.com/office/drawing/2014/main" val="2973432343"/>
                    </a:ext>
                  </a:extLst>
                </a:gridCol>
              </a:tblGrid>
              <a:tr h="184721">
                <a:tc>
                  <a:txBody>
                    <a:bodyPr/>
                    <a:lstStyle/>
                    <a:p>
                      <a:pPr algn="l" fontAlgn="b"/>
                      <a:r>
                        <a:rPr lang="fr-FR" sz="1100" b="1" i="0" u="none" strike="noStrike">
                          <a:solidFill>
                            <a:srgbClr val="FFFFFF"/>
                          </a:solidFill>
                          <a:effectLst/>
                          <a:latin typeface="Aptos Narrow" panose="020B0004020202020204" pitchFamily="34" charset="0"/>
                        </a:rPr>
                        <a:t>3008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688114740"/>
                  </a:ext>
                </a:extLst>
              </a:tr>
              <a:tr h="155961">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2816530974"/>
                  </a:ext>
                </a:extLst>
              </a:tr>
              <a:tr h="155961">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189703266"/>
                  </a:ext>
                </a:extLst>
              </a:tr>
              <a:tr h="155961">
                <a:tc>
                  <a:txBody>
                    <a:bodyPr/>
                    <a:lstStyle/>
                    <a:p>
                      <a:pPr algn="l" fontAlgn="b"/>
                      <a:r>
                        <a:rPr lang="fr-FR" sz="1100" b="0" i="0" u="none" strike="noStrike">
                          <a:solidFill>
                            <a:srgbClr val="000000"/>
                          </a:solidFill>
                          <a:effectLst/>
                          <a:latin typeface="Aptos Narrow" panose="020B0004020202020204" pitchFamily="34" charset="0"/>
                        </a:rPr>
                        <a:t>2015</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4130186229"/>
                  </a:ext>
                </a:extLst>
              </a:tr>
              <a:tr h="155961">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176421471"/>
                  </a:ext>
                </a:extLst>
              </a:tr>
              <a:tr h="155961">
                <a:tc>
                  <a:txBody>
                    <a:bodyPr/>
                    <a:lstStyle/>
                    <a:p>
                      <a:pPr algn="l" fontAlgn="b"/>
                      <a:r>
                        <a:rPr lang="fr-FR" sz="1100" b="0" i="0" u="none" strike="noStrike" dirty="0">
                          <a:solidFill>
                            <a:srgbClr val="000000"/>
                          </a:solidFill>
                          <a:effectLst/>
                          <a:latin typeface="Aptos Narrow" panose="020B0004020202020204" pitchFamily="34" charset="0"/>
                        </a:rPr>
                        <a:t>2015</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827473729"/>
                  </a:ext>
                </a:extLst>
              </a:tr>
              <a:tr h="155961">
                <a:tc>
                  <a:txBody>
                    <a:bodyPr/>
                    <a:lstStyle/>
                    <a:p>
                      <a:pPr algn="l" fontAlgn="b"/>
                      <a:r>
                        <a:rPr lang="fr-FR" sz="1100" b="0" i="0" u="none" strike="noStrike" dirty="0">
                          <a:solidFill>
                            <a:srgbClr val="000000"/>
                          </a:solidFill>
                          <a:effectLst/>
                          <a:latin typeface="Aptos Narrow" panose="020B0004020202020204" pitchFamily="34" charset="0"/>
                        </a:rPr>
                        <a:t>1.5 Blue Hdi</a:t>
                      </a:r>
                    </a:p>
                  </a:txBody>
                  <a:tcPr marL="152400" marR="0" marT="0" marB="0" anchor="b">
                    <a:lnL>
                      <a:noFill/>
                    </a:lnL>
                    <a:lnR>
                      <a:noFill/>
                    </a:lnR>
                    <a:lnT>
                      <a:noFill/>
                    </a:lnT>
                    <a:lnB>
                      <a:noFill/>
                    </a:lnB>
                    <a:solidFill>
                      <a:srgbClr val="C6E0B4"/>
                    </a:solidFill>
                  </a:tcPr>
                </a:tc>
                <a:extLst>
                  <a:ext uri="{0D108BD9-81ED-4DB2-BD59-A6C34878D82A}">
                    <a16:rowId xmlns:a16="http://schemas.microsoft.com/office/drawing/2014/main" val="3701283690"/>
                  </a:ext>
                </a:extLst>
              </a:tr>
              <a:tr h="155961">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598232438"/>
                  </a:ext>
                </a:extLst>
              </a:tr>
              <a:tr h="155961">
                <a:tc>
                  <a:txBody>
                    <a:bodyPr/>
                    <a:lstStyle/>
                    <a:p>
                      <a:pPr algn="l" fontAlgn="b"/>
                      <a:r>
                        <a:rPr lang="fr-FR" sz="1100" b="0" i="0" u="none" strike="noStrike">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38708355"/>
                  </a:ext>
                </a:extLst>
              </a:tr>
              <a:tr h="155961">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927728804"/>
                  </a:ext>
                </a:extLst>
              </a:tr>
              <a:tr h="155961">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816328736"/>
                  </a:ext>
                </a:extLst>
              </a:tr>
            </a:tbl>
          </a:graphicData>
        </a:graphic>
      </p:graphicFrame>
      <p:graphicFrame>
        <p:nvGraphicFramePr>
          <p:cNvPr id="12" name="Tableau 11">
            <a:extLst>
              <a:ext uri="{FF2B5EF4-FFF2-40B4-BE49-F238E27FC236}">
                <a16:creationId xmlns:a16="http://schemas.microsoft.com/office/drawing/2014/main" id="{357A8905-E20A-4C36-A587-7F3623DCE364}"/>
              </a:ext>
            </a:extLst>
          </p:cNvPr>
          <p:cNvGraphicFramePr>
            <a:graphicFrameLocks noGrp="1"/>
          </p:cNvGraphicFramePr>
          <p:nvPr/>
        </p:nvGraphicFramePr>
        <p:xfrm>
          <a:off x="7651204" y="2518747"/>
          <a:ext cx="1412840" cy="1319493"/>
        </p:xfrm>
        <a:graphic>
          <a:graphicData uri="http://schemas.openxmlformats.org/drawingml/2006/table">
            <a:tbl>
              <a:tblPr/>
              <a:tblGrid>
                <a:gridCol w="1412840">
                  <a:extLst>
                    <a:ext uri="{9D8B030D-6E8A-4147-A177-3AD203B41FA5}">
                      <a16:colId xmlns:a16="http://schemas.microsoft.com/office/drawing/2014/main" val="696169213"/>
                    </a:ext>
                  </a:extLst>
                </a:gridCol>
              </a:tblGrid>
              <a:tr h="190173">
                <a:tc>
                  <a:txBody>
                    <a:bodyPr/>
                    <a:lstStyle/>
                    <a:p>
                      <a:pPr algn="l" fontAlgn="b"/>
                      <a:r>
                        <a:rPr lang="fr-FR" sz="1100" b="1" i="0" u="none" strike="noStrike">
                          <a:solidFill>
                            <a:srgbClr val="FFFFFF"/>
                          </a:solidFill>
                          <a:effectLst/>
                          <a:latin typeface="Aptos Narrow" panose="020B0004020202020204" pitchFamily="34" charset="0"/>
                        </a:rPr>
                        <a:t>308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876535304"/>
                  </a:ext>
                </a:extLst>
              </a:tr>
              <a:tr h="225864">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067995516"/>
                  </a:ext>
                </a:extLst>
              </a:tr>
              <a:tr h="225864">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483849938"/>
                  </a:ext>
                </a:extLst>
              </a:tr>
              <a:tr h="225864">
                <a:tc>
                  <a:txBody>
                    <a:bodyPr/>
                    <a:lstStyle/>
                    <a:p>
                      <a:pPr algn="l" fontAlgn="b"/>
                      <a:r>
                        <a:rPr lang="fr-FR" sz="1100" b="0" i="0" u="none" strike="noStrike">
                          <a:solidFill>
                            <a:srgbClr val="000000"/>
                          </a:solidFill>
                          <a:effectLst/>
                          <a:latin typeface="Aptos Narrow" panose="020B0004020202020204" pitchFamily="34" charset="0"/>
                        </a:rPr>
                        <a:t>2014</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688758831"/>
                  </a:ext>
                </a:extLst>
              </a:tr>
              <a:tr h="225864">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187978950"/>
                  </a:ext>
                </a:extLst>
              </a:tr>
              <a:tr h="225864">
                <a:tc>
                  <a:txBody>
                    <a:bodyPr/>
                    <a:lstStyle/>
                    <a:p>
                      <a:pPr algn="l" fontAlgn="b"/>
                      <a:r>
                        <a:rPr lang="fr-FR" sz="1100" b="0" i="0" u="none" strike="noStrike" dirty="0">
                          <a:solidFill>
                            <a:srgbClr val="000000"/>
                          </a:solidFill>
                          <a:effectLst/>
                          <a:latin typeface="Aptos Narrow" panose="020B0004020202020204" pitchFamily="34" charset="0"/>
                        </a:rPr>
                        <a:t>2014</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258615837"/>
                  </a:ext>
                </a:extLst>
              </a:tr>
            </a:tbl>
          </a:graphicData>
        </a:graphic>
      </p:graphicFrame>
      <p:graphicFrame>
        <p:nvGraphicFramePr>
          <p:cNvPr id="13" name="Tableau 12">
            <a:extLst>
              <a:ext uri="{FF2B5EF4-FFF2-40B4-BE49-F238E27FC236}">
                <a16:creationId xmlns:a16="http://schemas.microsoft.com/office/drawing/2014/main" id="{1220975F-E7BE-4D7D-BC67-00D2A1A38ED1}"/>
              </a:ext>
            </a:extLst>
          </p:cNvPr>
          <p:cNvGraphicFramePr>
            <a:graphicFrameLocks noGrp="1"/>
          </p:cNvGraphicFramePr>
          <p:nvPr/>
        </p:nvGraphicFramePr>
        <p:xfrm>
          <a:off x="9254616" y="2518747"/>
          <a:ext cx="1485900" cy="1163145"/>
        </p:xfrm>
        <a:graphic>
          <a:graphicData uri="http://schemas.openxmlformats.org/drawingml/2006/table">
            <a:tbl>
              <a:tblPr/>
              <a:tblGrid>
                <a:gridCol w="1485900">
                  <a:extLst>
                    <a:ext uri="{9D8B030D-6E8A-4147-A177-3AD203B41FA5}">
                      <a16:colId xmlns:a16="http://schemas.microsoft.com/office/drawing/2014/main" val="1085179232"/>
                    </a:ext>
                  </a:extLst>
                </a:gridCol>
              </a:tblGrid>
              <a:tr h="84159">
                <a:tc>
                  <a:txBody>
                    <a:bodyPr/>
                    <a:lstStyle/>
                    <a:p>
                      <a:pPr algn="l" fontAlgn="b"/>
                      <a:r>
                        <a:rPr lang="fr-FR" sz="1100" b="1" i="0" u="none" strike="noStrike" dirty="0">
                          <a:solidFill>
                            <a:srgbClr val="FFFFFF"/>
                          </a:solidFill>
                          <a:effectLst/>
                          <a:latin typeface="Aptos Narrow" panose="020B0004020202020204" pitchFamily="34" charset="0"/>
                        </a:rPr>
                        <a:t>308 III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911227717"/>
                  </a:ext>
                </a:extLst>
              </a:tr>
              <a:tr h="199101">
                <a:tc>
                  <a:txBody>
                    <a:bodyPr/>
                    <a:lstStyle/>
                    <a:p>
                      <a:pPr algn="l" fontAlgn="b"/>
                      <a:r>
                        <a:rPr lang="fr-FR" sz="1100" b="0" i="0" u="none" strike="noStrike" dirty="0">
                          <a:solidFill>
                            <a:srgbClr val="000000"/>
                          </a:solidFill>
                          <a:effectLst/>
                          <a:latin typeface="Aptos Narrow" panose="020B0004020202020204" pitchFamily="34" charset="0"/>
                        </a:rPr>
                        <a:t>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568256947"/>
                  </a:ext>
                </a:extLst>
              </a:tr>
              <a:tr h="199101">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939344282"/>
                  </a:ext>
                </a:extLst>
              </a:tr>
              <a:tr h="199101">
                <a:tc>
                  <a:txBody>
                    <a:bodyPr/>
                    <a:lstStyle/>
                    <a:p>
                      <a:pPr algn="l" fontAlgn="b"/>
                      <a:r>
                        <a:rPr lang="fr-FR" sz="1100" b="0" i="0" u="none" strike="noStrike">
                          <a:solidFill>
                            <a:srgbClr val="000000"/>
                          </a:solidFill>
                          <a:effectLst/>
                          <a:latin typeface="Aptos Narrow" panose="020B0004020202020204" pitchFamily="34" charset="0"/>
                        </a:rPr>
                        <a:t>2021</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706093865"/>
                  </a:ext>
                </a:extLst>
              </a:tr>
              <a:tr h="199101">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4051037636"/>
                  </a:ext>
                </a:extLst>
              </a:tr>
              <a:tr h="199101">
                <a:tc>
                  <a:txBody>
                    <a:bodyPr/>
                    <a:lstStyle/>
                    <a:p>
                      <a:pPr algn="l" fontAlgn="b"/>
                      <a:r>
                        <a:rPr lang="fr-FR" sz="1100" b="0" i="0" u="none" strike="noStrike" dirty="0">
                          <a:solidFill>
                            <a:srgbClr val="000000"/>
                          </a:solidFill>
                          <a:effectLst/>
                          <a:latin typeface="Aptos Narrow" panose="020B0004020202020204" pitchFamily="34" charset="0"/>
                        </a:rPr>
                        <a:t>2021</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676436248"/>
                  </a:ext>
                </a:extLst>
              </a:tr>
            </a:tbl>
          </a:graphicData>
        </a:graphic>
      </p:graphicFrame>
    </p:spTree>
    <p:extLst>
      <p:ext uri="{BB962C8B-B14F-4D97-AF65-F5344CB8AC3E}">
        <p14:creationId xmlns:p14="http://schemas.microsoft.com/office/powerpoint/2010/main" val="1989067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5BD8550-AEC7-4016-BD7D-080DC260E240}"/>
              </a:ext>
            </a:extLst>
          </p:cNvPr>
          <p:cNvSpPr>
            <a:spLocks noGrp="1"/>
          </p:cNvSpPr>
          <p:nvPr>
            <p:ph type="body" sz="quarter" idx="15"/>
          </p:nvPr>
        </p:nvSpPr>
        <p:spPr/>
        <p:txBody>
          <a:bodyPr/>
          <a:lstStyle/>
          <a:p>
            <a:r>
              <a:rPr lang="fr-FR" dirty="0"/>
              <a:t>Modèle + Motorisation + Kilométrage pris en référence + année de mise en circulation</a:t>
            </a:r>
          </a:p>
        </p:txBody>
      </p:sp>
      <p:sp>
        <p:nvSpPr>
          <p:cNvPr id="4" name="Espace réservé du numéro de diapositive 3">
            <a:extLst>
              <a:ext uri="{FF2B5EF4-FFF2-40B4-BE49-F238E27FC236}">
                <a16:creationId xmlns:a16="http://schemas.microsoft.com/office/drawing/2014/main" id="{F7C52CBA-D7BF-458A-AC55-16A08DF1F945}"/>
              </a:ext>
            </a:extLst>
          </p:cNvPr>
          <p:cNvSpPr>
            <a:spLocks noGrp="1"/>
          </p:cNvSpPr>
          <p:nvPr>
            <p:ph type="sldNum" sz="quarter" idx="18"/>
          </p:nvPr>
        </p:nvSpPr>
        <p:spPr/>
        <p:txBody>
          <a:bodyPr/>
          <a:lstStyle/>
          <a:p>
            <a:fld id="{D61AABEC-672F-4B68-B914-690DA978312C}" type="slidenum">
              <a:rPr lang="en-GB" smtClean="0"/>
              <a:pPr/>
              <a:t>25</a:t>
            </a:fld>
            <a:r>
              <a:rPr lang="en-GB"/>
              <a:t> ‒ </a:t>
            </a:r>
            <a:endParaRPr lang="en-GB" dirty="0"/>
          </a:p>
        </p:txBody>
      </p:sp>
      <p:sp>
        <p:nvSpPr>
          <p:cNvPr id="5" name="Titre 4">
            <a:extLst>
              <a:ext uri="{FF2B5EF4-FFF2-40B4-BE49-F238E27FC236}">
                <a16:creationId xmlns:a16="http://schemas.microsoft.com/office/drawing/2014/main" id="{00D49205-0DB6-4510-BFDB-19CB1173A81C}"/>
              </a:ext>
            </a:extLst>
          </p:cNvPr>
          <p:cNvSpPr>
            <a:spLocks noGrp="1"/>
          </p:cNvSpPr>
          <p:nvPr>
            <p:ph type="title"/>
          </p:nvPr>
        </p:nvSpPr>
        <p:spPr/>
        <p:txBody>
          <a:bodyPr/>
          <a:lstStyle/>
          <a:p>
            <a:r>
              <a:rPr lang="fr-FR" dirty="0"/>
              <a:t>Toutes les configurations de véhicules ayant fait l’objet d’un devis </a:t>
            </a:r>
          </a:p>
        </p:txBody>
      </p:sp>
      <p:sp>
        <p:nvSpPr>
          <p:cNvPr id="17" name="ZoneTexte 16">
            <a:extLst>
              <a:ext uri="{FF2B5EF4-FFF2-40B4-BE49-F238E27FC236}">
                <a16:creationId xmlns:a16="http://schemas.microsoft.com/office/drawing/2014/main" id="{2AA599D2-D605-49BF-846A-79260DCB6780}"/>
              </a:ext>
            </a:extLst>
          </p:cNvPr>
          <p:cNvSpPr txBox="1"/>
          <p:nvPr/>
        </p:nvSpPr>
        <p:spPr>
          <a:xfrm>
            <a:off x="382932" y="1809219"/>
            <a:ext cx="3708412" cy="584775"/>
          </a:xfrm>
          <a:prstGeom prst="rect">
            <a:avLst/>
          </a:prstGeom>
          <a:noFill/>
        </p:spPr>
        <p:txBody>
          <a:bodyPr wrap="square" rtlCol="0">
            <a:spAutoFit/>
          </a:bodyPr>
          <a:lstStyle/>
          <a:p>
            <a:r>
              <a:rPr lang="fr-FR" sz="3200" b="1" dirty="0"/>
              <a:t>14 RENAULT</a:t>
            </a:r>
          </a:p>
        </p:txBody>
      </p:sp>
      <p:graphicFrame>
        <p:nvGraphicFramePr>
          <p:cNvPr id="7" name="Tableau 6">
            <a:extLst>
              <a:ext uri="{FF2B5EF4-FFF2-40B4-BE49-F238E27FC236}">
                <a16:creationId xmlns:a16="http://schemas.microsoft.com/office/drawing/2014/main" id="{B4CEF9AD-F5DC-4A90-B968-86937DCCEB50}"/>
              </a:ext>
            </a:extLst>
          </p:cNvPr>
          <p:cNvGraphicFramePr>
            <a:graphicFrameLocks noGrp="1"/>
          </p:cNvGraphicFramePr>
          <p:nvPr/>
        </p:nvGraphicFramePr>
        <p:xfrm>
          <a:off x="2246095" y="2410353"/>
          <a:ext cx="1388286" cy="2053656"/>
        </p:xfrm>
        <a:graphic>
          <a:graphicData uri="http://schemas.openxmlformats.org/drawingml/2006/table">
            <a:tbl>
              <a:tblPr/>
              <a:tblGrid>
                <a:gridCol w="1388286">
                  <a:extLst>
                    <a:ext uri="{9D8B030D-6E8A-4147-A177-3AD203B41FA5}">
                      <a16:colId xmlns:a16="http://schemas.microsoft.com/office/drawing/2014/main" val="2376724890"/>
                    </a:ext>
                  </a:extLst>
                </a:gridCol>
              </a:tblGrid>
              <a:tr h="186696">
                <a:tc>
                  <a:txBody>
                    <a:bodyPr/>
                    <a:lstStyle/>
                    <a:p>
                      <a:pPr algn="l" fontAlgn="b"/>
                      <a:r>
                        <a:rPr lang="fr-FR" sz="1100" b="1" i="0" u="none" strike="noStrike">
                          <a:solidFill>
                            <a:srgbClr val="FFFFFF"/>
                          </a:solidFill>
                          <a:effectLst/>
                          <a:latin typeface="Aptos Narrow" panose="020B0004020202020204" pitchFamily="34" charset="0"/>
                        </a:rPr>
                        <a:t>Captur 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148397841"/>
                  </a:ext>
                </a:extLst>
              </a:tr>
              <a:tr h="186696">
                <a:tc>
                  <a:txBody>
                    <a:bodyPr/>
                    <a:lstStyle/>
                    <a:p>
                      <a:pPr algn="l" fontAlgn="b"/>
                      <a:r>
                        <a:rPr lang="fr-FR" sz="1100" b="0" i="0" u="none" strike="noStrike">
                          <a:solidFill>
                            <a:srgbClr val="000000"/>
                          </a:solidFill>
                          <a:effectLst/>
                          <a:latin typeface="Aptos Narrow" panose="020B0004020202020204" pitchFamily="34" charset="0"/>
                        </a:rPr>
                        <a:t>0.9 Tce</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4273659553"/>
                  </a:ext>
                </a:extLst>
              </a:tr>
              <a:tr h="186696">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554676190"/>
                  </a:ext>
                </a:extLst>
              </a:tr>
              <a:tr h="186696">
                <a:tc>
                  <a:txBody>
                    <a:bodyPr/>
                    <a:lstStyle/>
                    <a:p>
                      <a:pPr algn="l" fontAlgn="b"/>
                      <a:r>
                        <a:rPr lang="fr-FR" sz="1100" b="0" i="0" u="none" strike="noStrike">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23010106"/>
                  </a:ext>
                </a:extLst>
              </a:tr>
              <a:tr h="186696">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764585118"/>
                  </a:ext>
                </a:extLst>
              </a:tr>
              <a:tr h="186696">
                <a:tc>
                  <a:txBody>
                    <a:bodyPr/>
                    <a:lstStyle/>
                    <a:p>
                      <a:pPr algn="l" fontAlgn="b"/>
                      <a:r>
                        <a:rPr lang="fr-FR" sz="1100" b="0" i="0" u="none" strike="noStrike" dirty="0">
                          <a:solidFill>
                            <a:srgbClr val="000000"/>
                          </a:solidFill>
                          <a:effectLst/>
                          <a:latin typeface="Aptos Narrow" panose="020B0004020202020204" pitchFamily="34" charset="0"/>
                        </a:rPr>
                        <a:t>2019</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479992305"/>
                  </a:ext>
                </a:extLst>
              </a:tr>
              <a:tr h="186696">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a:noFill/>
                    </a:lnT>
                    <a:lnB>
                      <a:noFill/>
                    </a:lnB>
                    <a:solidFill>
                      <a:srgbClr val="C6E0B4"/>
                    </a:solidFill>
                  </a:tcPr>
                </a:tc>
                <a:extLst>
                  <a:ext uri="{0D108BD9-81ED-4DB2-BD59-A6C34878D82A}">
                    <a16:rowId xmlns:a16="http://schemas.microsoft.com/office/drawing/2014/main" val="4045006779"/>
                  </a:ext>
                </a:extLst>
              </a:tr>
              <a:tr h="186696">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457628305"/>
                  </a:ext>
                </a:extLst>
              </a:tr>
              <a:tr h="186696">
                <a:tc>
                  <a:txBody>
                    <a:bodyPr/>
                    <a:lstStyle/>
                    <a:p>
                      <a:pPr algn="l" fontAlgn="b"/>
                      <a:r>
                        <a:rPr lang="fr-FR" sz="1100" b="0" i="0" u="none" strike="noStrike" dirty="0">
                          <a:solidFill>
                            <a:srgbClr val="000000"/>
                          </a:solidFill>
                          <a:effectLst/>
                          <a:latin typeface="Aptos Narrow" panose="020B0004020202020204" pitchFamily="34" charset="0"/>
                        </a:rPr>
                        <a:t>2015</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4119080024"/>
                  </a:ext>
                </a:extLst>
              </a:tr>
              <a:tr h="186696">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384687287"/>
                  </a:ext>
                </a:extLst>
              </a:tr>
              <a:tr h="186696">
                <a:tc>
                  <a:txBody>
                    <a:bodyPr/>
                    <a:lstStyle/>
                    <a:p>
                      <a:pPr algn="l" fontAlgn="b"/>
                      <a:r>
                        <a:rPr lang="fr-FR" sz="1100" b="0" i="0" u="none" strike="noStrike" dirty="0">
                          <a:solidFill>
                            <a:srgbClr val="000000"/>
                          </a:solidFill>
                          <a:effectLst/>
                          <a:latin typeface="Aptos Narrow" panose="020B0004020202020204" pitchFamily="34" charset="0"/>
                        </a:rPr>
                        <a:t>2015</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876862745"/>
                  </a:ext>
                </a:extLst>
              </a:tr>
            </a:tbl>
          </a:graphicData>
        </a:graphic>
      </p:graphicFrame>
      <p:graphicFrame>
        <p:nvGraphicFramePr>
          <p:cNvPr id="9" name="Tableau 8">
            <a:extLst>
              <a:ext uri="{FF2B5EF4-FFF2-40B4-BE49-F238E27FC236}">
                <a16:creationId xmlns:a16="http://schemas.microsoft.com/office/drawing/2014/main" id="{ED352789-DE52-4CE7-A5E8-3CE98304990C}"/>
              </a:ext>
            </a:extLst>
          </p:cNvPr>
          <p:cNvGraphicFramePr>
            <a:graphicFrameLocks noGrp="1"/>
          </p:cNvGraphicFramePr>
          <p:nvPr/>
        </p:nvGraphicFramePr>
        <p:xfrm>
          <a:off x="4266653" y="2350835"/>
          <a:ext cx="1392095" cy="2156330"/>
        </p:xfrm>
        <a:graphic>
          <a:graphicData uri="http://schemas.openxmlformats.org/drawingml/2006/table">
            <a:tbl>
              <a:tblPr/>
              <a:tblGrid>
                <a:gridCol w="1392095">
                  <a:extLst>
                    <a:ext uri="{9D8B030D-6E8A-4147-A177-3AD203B41FA5}">
                      <a16:colId xmlns:a16="http://schemas.microsoft.com/office/drawing/2014/main" val="1063617861"/>
                    </a:ext>
                  </a:extLst>
                </a:gridCol>
              </a:tblGrid>
              <a:tr h="196030">
                <a:tc>
                  <a:txBody>
                    <a:bodyPr/>
                    <a:lstStyle/>
                    <a:p>
                      <a:pPr algn="l" fontAlgn="b"/>
                      <a:r>
                        <a:rPr lang="fr-FR" sz="1100" b="1" i="0" u="none" strike="noStrike">
                          <a:solidFill>
                            <a:srgbClr val="FFFFFF"/>
                          </a:solidFill>
                          <a:effectLst/>
                          <a:latin typeface="Aptos Narrow" panose="020B0004020202020204" pitchFamily="34" charset="0"/>
                        </a:rPr>
                        <a:t>Clio V</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18801757"/>
                  </a:ext>
                </a:extLst>
              </a:tr>
              <a:tr h="196030">
                <a:tc>
                  <a:txBody>
                    <a:bodyPr/>
                    <a:lstStyle/>
                    <a:p>
                      <a:pPr algn="l" fontAlgn="b"/>
                      <a:r>
                        <a:rPr lang="fr-FR" sz="1100" b="0" i="0" u="none" strike="noStrike">
                          <a:solidFill>
                            <a:srgbClr val="000000"/>
                          </a:solidFill>
                          <a:effectLst/>
                          <a:latin typeface="Aptos Narrow" panose="020B0004020202020204" pitchFamily="34" charset="0"/>
                        </a:rPr>
                        <a:t>1.0 Tce</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266248288"/>
                  </a:ext>
                </a:extLst>
              </a:tr>
              <a:tr h="196030">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4031334120"/>
                  </a:ext>
                </a:extLst>
              </a:tr>
              <a:tr h="196030">
                <a:tc>
                  <a:txBody>
                    <a:bodyPr/>
                    <a:lstStyle/>
                    <a:p>
                      <a:pPr algn="l" fontAlgn="b"/>
                      <a:r>
                        <a:rPr lang="fr-FR" sz="1100" b="0" i="0" u="none" strike="noStrike">
                          <a:solidFill>
                            <a:srgbClr val="000000"/>
                          </a:solidFill>
                          <a:effectLst/>
                          <a:latin typeface="Aptos Narrow" panose="020B0004020202020204" pitchFamily="34" charset="0"/>
                        </a:rPr>
                        <a:t>2020</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503351464"/>
                  </a:ext>
                </a:extLst>
              </a:tr>
              <a:tr h="196030">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677549246"/>
                  </a:ext>
                </a:extLst>
              </a:tr>
              <a:tr h="196030">
                <a:tc>
                  <a:txBody>
                    <a:bodyPr/>
                    <a:lstStyle/>
                    <a:p>
                      <a:pPr algn="l" fontAlgn="b"/>
                      <a:r>
                        <a:rPr lang="fr-FR" sz="1100" b="0" i="0" u="none" strike="noStrike">
                          <a:solidFill>
                            <a:srgbClr val="000000"/>
                          </a:solidFill>
                          <a:effectLst/>
                          <a:latin typeface="Aptos Narrow" panose="020B0004020202020204" pitchFamily="34" charset="0"/>
                        </a:rPr>
                        <a:t>2020</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916933218"/>
                  </a:ext>
                </a:extLst>
              </a:tr>
              <a:tr h="196030">
                <a:tc>
                  <a:txBody>
                    <a:bodyPr/>
                    <a:lstStyle/>
                    <a:p>
                      <a:pPr algn="l" fontAlgn="b"/>
                      <a:r>
                        <a:rPr lang="fr-FR" sz="1100" b="0" i="0" u="none" strike="noStrike" dirty="0">
                          <a:solidFill>
                            <a:srgbClr val="000000"/>
                          </a:solidFill>
                          <a:effectLst/>
                          <a:latin typeface="Aptos Narrow" panose="020B0004020202020204" pitchFamily="34" charset="0"/>
                        </a:rPr>
                        <a:t>1.5 Blue Dci</a:t>
                      </a:r>
                    </a:p>
                  </a:txBody>
                  <a:tcPr marL="152400" marR="0" marT="0" marB="0" anchor="b">
                    <a:lnL>
                      <a:noFill/>
                    </a:lnL>
                    <a:lnR>
                      <a:noFill/>
                    </a:lnR>
                    <a:lnT>
                      <a:noFill/>
                    </a:lnT>
                    <a:lnB>
                      <a:noFill/>
                    </a:lnB>
                    <a:solidFill>
                      <a:srgbClr val="C6E0B4"/>
                    </a:solidFill>
                  </a:tcPr>
                </a:tc>
                <a:extLst>
                  <a:ext uri="{0D108BD9-81ED-4DB2-BD59-A6C34878D82A}">
                    <a16:rowId xmlns:a16="http://schemas.microsoft.com/office/drawing/2014/main" val="3414875274"/>
                  </a:ext>
                </a:extLst>
              </a:tr>
              <a:tr h="196030">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025148157"/>
                  </a:ext>
                </a:extLst>
              </a:tr>
              <a:tr h="196030">
                <a:tc>
                  <a:txBody>
                    <a:bodyPr/>
                    <a:lstStyle/>
                    <a:p>
                      <a:pPr algn="l" fontAlgn="b"/>
                      <a:r>
                        <a:rPr lang="fr-FR" sz="1100" b="0" i="0" u="none" strike="noStrike" dirty="0">
                          <a:solidFill>
                            <a:srgbClr val="000000"/>
                          </a:solidFill>
                          <a:effectLst/>
                          <a:latin typeface="Aptos Narrow" panose="020B0004020202020204" pitchFamily="34" charset="0"/>
                        </a:rPr>
                        <a:t>2022</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3707035141"/>
                  </a:ext>
                </a:extLst>
              </a:tr>
              <a:tr h="196030">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463298095"/>
                  </a:ext>
                </a:extLst>
              </a:tr>
              <a:tr h="196030">
                <a:tc>
                  <a:txBody>
                    <a:bodyPr/>
                    <a:lstStyle/>
                    <a:p>
                      <a:pPr algn="l" fontAlgn="b"/>
                      <a:r>
                        <a:rPr lang="fr-FR" sz="1100" b="0" i="0" u="none" strike="noStrike" dirty="0">
                          <a:solidFill>
                            <a:srgbClr val="000000"/>
                          </a:solidFill>
                          <a:effectLst/>
                          <a:latin typeface="Aptos Narrow" panose="020B0004020202020204" pitchFamily="34" charset="0"/>
                        </a:rPr>
                        <a:t>2022</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10262451"/>
                  </a:ext>
                </a:extLst>
              </a:tr>
            </a:tbl>
          </a:graphicData>
        </a:graphic>
      </p:graphicFrame>
      <p:graphicFrame>
        <p:nvGraphicFramePr>
          <p:cNvPr id="10" name="Tableau 9">
            <a:extLst>
              <a:ext uri="{FF2B5EF4-FFF2-40B4-BE49-F238E27FC236}">
                <a16:creationId xmlns:a16="http://schemas.microsoft.com/office/drawing/2014/main" id="{0FE29FD0-EFFD-431A-9C25-050F25436EB1}"/>
              </a:ext>
            </a:extLst>
          </p:cNvPr>
          <p:cNvGraphicFramePr>
            <a:graphicFrameLocks noGrp="1"/>
          </p:cNvGraphicFramePr>
          <p:nvPr/>
        </p:nvGraphicFramePr>
        <p:xfrm>
          <a:off x="4268054" y="4833156"/>
          <a:ext cx="1395898" cy="1069818"/>
        </p:xfrm>
        <a:graphic>
          <a:graphicData uri="http://schemas.openxmlformats.org/drawingml/2006/table">
            <a:tbl>
              <a:tblPr/>
              <a:tblGrid>
                <a:gridCol w="1395898">
                  <a:extLst>
                    <a:ext uri="{9D8B030D-6E8A-4147-A177-3AD203B41FA5}">
                      <a16:colId xmlns:a16="http://schemas.microsoft.com/office/drawing/2014/main" val="116614082"/>
                    </a:ext>
                  </a:extLst>
                </a:gridCol>
              </a:tblGrid>
              <a:tr h="178303">
                <a:tc>
                  <a:txBody>
                    <a:bodyPr/>
                    <a:lstStyle/>
                    <a:p>
                      <a:pPr algn="l" fontAlgn="b"/>
                      <a:r>
                        <a:rPr lang="fr-FR" sz="1100" b="1" i="0" u="none" strike="noStrike">
                          <a:solidFill>
                            <a:srgbClr val="FFFFFF"/>
                          </a:solidFill>
                          <a:effectLst/>
                          <a:latin typeface="Aptos Narrow" panose="020B0004020202020204" pitchFamily="34" charset="0"/>
                        </a:rPr>
                        <a:t>Megane IV</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503171071"/>
                  </a:ext>
                </a:extLst>
              </a:tr>
              <a:tr h="178303">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057300153"/>
                  </a:ext>
                </a:extLst>
              </a:tr>
              <a:tr h="178303">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2594513947"/>
                  </a:ext>
                </a:extLst>
              </a:tr>
              <a:tr h="178303">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320191327"/>
                  </a:ext>
                </a:extLst>
              </a:tr>
              <a:tr h="178303">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44771667"/>
                  </a:ext>
                </a:extLst>
              </a:tr>
              <a:tr h="178303">
                <a:tc>
                  <a:txBody>
                    <a:bodyPr/>
                    <a:lstStyle/>
                    <a:p>
                      <a:pPr algn="l" fontAlgn="b"/>
                      <a:r>
                        <a:rPr lang="fr-FR" sz="1100" b="0" i="0" u="none" strike="noStrike" dirty="0">
                          <a:solidFill>
                            <a:srgbClr val="000000"/>
                          </a:solidFill>
                          <a:effectLst/>
                          <a:latin typeface="Aptos Narrow" panose="020B0004020202020204" pitchFamily="34" charset="0"/>
                        </a:rPr>
                        <a:t>2018</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351911463"/>
                  </a:ext>
                </a:extLst>
              </a:tr>
            </a:tbl>
          </a:graphicData>
        </a:graphic>
      </p:graphicFrame>
      <p:graphicFrame>
        <p:nvGraphicFramePr>
          <p:cNvPr id="11" name="Tableau 10">
            <a:extLst>
              <a:ext uri="{FF2B5EF4-FFF2-40B4-BE49-F238E27FC236}">
                <a16:creationId xmlns:a16="http://schemas.microsoft.com/office/drawing/2014/main" id="{2D31D70F-2F8A-4F70-AB6B-78907E62BF28}"/>
              </a:ext>
            </a:extLst>
          </p:cNvPr>
          <p:cNvGraphicFramePr>
            <a:graphicFrameLocks noGrp="1"/>
          </p:cNvGraphicFramePr>
          <p:nvPr/>
        </p:nvGraphicFramePr>
        <p:xfrm>
          <a:off x="6240016" y="2350835"/>
          <a:ext cx="1391905" cy="1153800"/>
        </p:xfrm>
        <a:graphic>
          <a:graphicData uri="http://schemas.openxmlformats.org/drawingml/2006/table">
            <a:tbl>
              <a:tblPr/>
              <a:tblGrid>
                <a:gridCol w="1391905">
                  <a:extLst>
                    <a:ext uri="{9D8B030D-6E8A-4147-A177-3AD203B41FA5}">
                      <a16:colId xmlns:a16="http://schemas.microsoft.com/office/drawing/2014/main" val="1455125177"/>
                    </a:ext>
                  </a:extLst>
                </a:gridCol>
              </a:tblGrid>
              <a:tr h="192300">
                <a:tc>
                  <a:txBody>
                    <a:bodyPr/>
                    <a:lstStyle/>
                    <a:p>
                      <a:pPr algn="l" fontAlgn="b"/>
                      <a:r>
                        <a:rPr lang="fr-FR" sz="1100" b="1" i="0" u="none" strike="noStrike">
                          <a:solidFill>
                            <a:srgbClr val="FFFFFF"/>
                          </a:solidFill>
                          <a:effectLst/>
                          <a:latin typeface="Aptos Narrow" panose="020B0004020202020204" pitchFamily="34" charset="0"/>
                        </a:rPr>
                        <a:t>Scenic IV</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1610578903"/>
                  </a:ext>
                </a:extLst>
              </a:tr>
              <a:tr h="192300">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249664829"/>
                  </a:ext>
                </a:extLst>
              </a:tr>
              <a:tr h="192300">
                <a:tc>
                  <a:txBody>
                    <a:bodyPr/>
                    <a:lstStyle/>
                    <a:p>
                      <a:pPr algn="l" fontAlgn="b"/>
                      <a:r>
                        <a:rPr lang="fr-FR" sz="1100" b="1" i="0" u="none" strike="noStrike">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42429830"/>
                  </a:ext>
                </a:extLst>
              </a:tr>
              <a:tr h="192300">
                <a:tc>
                  <a:txBody>
                    <a:bodyPr/>
                    <a:lstStyle/>
                    <a:p>
                      <a:pPr algn="l" fontAlgn="b"/>
                      <a:r>
                        <a:rPr lang="fr-FR" sz="1100" b="0" i="0" u="none" strike="noStrike">
                          <a:solidFill>
                            <a:srgbClr val="000000"/>
                          </a:solidFill>
                          <a:effectLst/>
                          <a:latin typeface="Aptos Narrow" panose="020B0004020202020204" pitchFamily="34" charset="0"/>
                        </a:rPr>
                        <a:t>2017</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4035929714"/>
                  </a:ext>
                </a:extLst>
              </a:tr>
              <a:tr h="192300">
                <a:tc>
                  <a:txBody>
                    <a:bodyPr/>
                    <a:lstStyle/>
                    <a:p>
                      <a:pPr algn="l" fontAlgn="b"/>
                      <a:r>
                        <a:rPr lang="fr-FR" sz="1100" b="1" i="0" u="none" strike="noStrike" dirty="0">
                          <a:solidFill>
                            <a:srgbClr val="000000"/>
                          </a:solidFill>
                          <a:effectLst/>
                          <a:latin typeface="Aptos Narrow" panose="020B0004020202020204" pitchFamily="34" charset="0"/>
                        </a:rPr>
                        <a:t>120000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1370168286"/>
                  </a:ext>
                </a:extLst>
              </a:tr>
              <a:tr h="192300">
                <a:tc>
                  <a:txBody>
                    <a:bodyPr/>
                    <a:lstStyle/>
                    <a:p>
                      <a:pPr algn="l" fontAlgn="b"/>
                      <a:r>
                        <a:rPr lang="fr-FR" sz="1100" b="0" i="0" u="none" strike="noStrike" dirty="0">
                          <a:solidFill>
                            <a:srgbClr val="000000"/>
                          </a:solidFill>
                          <a:effectLst/>
                          <a:latin typeface="Aptos Narrow" panose="020B0004020202020204" pitchFamily="34" charset="0"/>
                        </a:rPr>
                        <a:t>2017</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2891540853"/>
                  </a:ext>
                </a:extLst>
              </a:tr>
            </a:tbl>
          </a:graphicData>
        </a:graphic>
      </p:graphicFrame>
      <p:graphicFrame>
        <p:nvGraphicFramePr>
          <p:cNvPr id="12" name="Tableau 11">
            <a:extLst>
              <a:ext uri="{FF2B5EF4-FFF2-40B4-BE49-F238E27FC236}">
                <a16:creationId xmlns:a16="http://schemas.microsoft.com/office/drawing/2014/main" id="{A64A4B88-FCFE-4AAC-A914-BFD8BD6C42AA}"/>
              </a:ext>
            </a:extLst>
          </p:cNvPr>
          <p:cNvGraphicFramePr>
            <a:graphicFrameLocks noGrp="1"/>
          </p:cNvGraphicFramePr>
          <p:nvPr/>
        </p:nvGraphicFramePr>
        <p:xfrm>
          <a:off x="6240015" y="4199487"/>
          <a:ext cx="1391906" cy="1267338"/>
        </p:xfrm>
        <a:graphic>
          <a:graphicData uri="http://schemas.openxmlformats.org/drawingml/2006/table">
            <a:tbl>
              <a:tblPr/>
              <a:tblGrid>
                <a:gridCol w="1391906">
                  <a:extLst>
                    <a:ext uri="{9D8B030D-6E8A-4147-A177-3AD203B41FA5}">
                      <a16:colId xmlns:a16="http://schemas.microsoft.com/office/drawing/2014/main" val="197583773"/>
                    </a:ext>
                  </a:extLst>
                </a:gridCol>
              </a:tblGrid>
              <a:tr h="211223">
                <a:tc>
                  <a:txBody>
                    <a:bodyPr/>
                    <a:lstStyle/>
                    <a:p>
                      <a:pPr algn="l" fontAlgn="b"/>
                      <a:r>
                        <a:rPr lang="fr-FR" sz="1100" b="1" i="0" u="none" strike="noStrike">
                          <a:solidFill>
                            <a:srgbClr val="FFFFFF"/>
                          </a:solidFill>
                          <a:effectLst/>
                          <a:latin typeface="Aptos Narrow" panose="020B0004020202020204" pitchFamily="34" charset="0"/>
                        </a:rPr>
                        <a:t>Twingo III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61855648"/>
                  </a:ext>
                </a:extLst>
              </a:tr>
              <a:tr h="211223">
                <a:tc>
                  <a:txBody>
                    <a:bodyPr/>
                    <a:lstStyle/>
                    <a:p>
                      <a:pPr algn="l" fontAlgn="b"/>
                      <a:r>
                        <a:rPr lang="fr-FR" sz="1100" b="0" i="0" u="none" strike="noStrike">
                          <a:solidFill>
                            <a:srgbClr val="000000"/>
                          </a:solidFill>
                          <a:effectLst/>
                          <a:latin typeface="Aptos Narrow" panose="020B0004020202020204" pitchFamily="34" charset="0"/>
                        </a:rPr>
                        <a:t>1.0 Sce</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661717865"/>
                  </a:ext>
                </a:extLst>
              </a:tr>
              <a:tr h="211223">
                <a:tc>
                  <a:txBody>
                    <a:bodyPr/>
                    <a:lstStyle/>
                    <a:p>
                      <a:pPr algn="l" fontAlgn="b"/>
                      <a:r>
                        <a:rPr lang="fr-FR" sz="1100" b="1" i="0" u="none" strike="noStrike">
                          <a:solidFill>
                            <a:srgbClr val="000000"/>
                          </a:solidFill>
                          <a:effectLst/>
                          <a:latin typeface="Aptos Narrow" panose="020B0004020202020204" pitchFamily="34" charset="0"/>
                        </a:rPr>
                        <a:t>60000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461376138"/>
                  </a:ext>
                </a:extLst>
              </a:tr>
              <a:tr h="211223">
                <a:tc>
                  <a:txBody>
                    <a:bodyPr/>
                    <a:lstStyle/>
                    <a:p>
                      <a:pPr algn="l" fontAlgn="b"/>
                      <a:r>
                        <a:rPr lang="fr-FR" sz="1100" b="0" i="0" u="none" strike="noStrike">
                          <a:solidFill>
                            <a:srgbClr val="000000"/>
                          </a:solidFill>
                          <a:effectLst/>
                          <a:latin typeface="Aptos Narrow" panose="020B0004020202020204" pitchFamily="34" charset="0"/>
                        </a:rPr>
                        <a:t>2014</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115624289"/>
                  </a:ext>
                </a:extLst>
              </a:tr>
              <a:tr h="211223">
                <a:tc>
                  <a:txBody>
                    <a:bodyPr/>
                    <a:lstStyle/>
                    <a:p>
                      <a:pPr algn="l" fontAlgn="b"/>
                      <a:r>
                        <a:rPr lang="fr-FR" sz="1100" b="1" i="0" u="none" strike="noStrike" dirty="0">
                          <a:solidFill>
                            <a:srgbClr val="000000"/>
                          </a:solidFill>
                          <a:effectLst/>
                          <a:latin typeface="Aptos Narrow" panose="020B0004020202020204" pitchFamily="34" charset="0"/>
                        </a:rPr>
                        <a:t>90000</a:t>
                      </a:r>
                    </a:p>
                  </a:txBody>
                  <a:tcPr marL="228600" marR="0" marT="0" marB="0" anchor="b">
                    <a:lnL>
                      <a:noFill/>
                    </a:lnL>
                    <a:lnR>
                      <a:noFill/>
                    </a:lnR>
                    <a:lnT>
                      <a:noFill/>
                    </a:lnT>
                    <a:lnB>
                      <a:noFill/>
                    </a:lnB>
                    <a:solidFill>
                      <a:srgbClr val="FFE699"/>
                    </a:solidFill>
                  </a:tcPr>
                </a:tc>
                <a:extLst>
                  <a:ext uri="{0D108BD9-81ED-4DB2-BD59-A6C34878D82A}">
                    <a16:rowId xmlns:a16="http://schemas.microsoft.com/office/drawing/2014/main" val="482124911"/>
                  </a:ext>
                </a:extLst>
              </a:tr>
              <a:tr h="211223">
                <a:tc>
                  <a:txBody>
                    <a:bodyPr/>
                    <a:lstStyle/>
                    <a:p>
                      <a:pPr algn="l" fontAlgn="b"/>
                      <a:r>
                        <a:rPr lang="fr-FR" sz="1100" b="0" i="0" u="none" strike="noStrike" dirty="0">
                          <a:solidFill>
                            <a:srgbClr val="000000"/>
                          </a:solidFill>
                          <a:effectLst/>
                          <a:latin typeface="Aptos Narrow" panose="020B0004020202020204" pitchFamily="34" charset="0"/>
                        </a:rPr>
                        <a:t>2014</a:t>
                      </a:r>
                    </a:p>
                  </a:txBody>
                  <a:tcPr marL="304800" marR="0" marT="0" marB="0" anchor="b">
                    <a:lnL>
                      <a:noFill/>
                    </a:lnL>
                    <a:lnR>
                      <a:noFill/>
                    </a:lnR>
                    <a:lnT>
                      <a:noFill/>
                    </a:lnT>
                    <a:lnB>
                      <a:noFill/>
                    </a:lnB>
                    <a:solidFill>
                      <a:srgbClr val="D9E1F2"/>
                    </a:solidFill>
                  </a:tcPr>
                </a:tc>
                <a:extLst>
                  <a:ext uri="{0D108BD9-81ED-4DB2-BD59-A6C34878D82A}">
                    <a16:rowId xmlns:a16="http://schemas.microsoft.com/office/drawing/2014/main" val="1824775123"/>
                  </a:ext>
                </a:extLst>
              </a:tr>
            </a:tbl>
          </a:graphicData>
        </a:graphic>
      </p:graphicFrame>
    </p:spTree>
    <p:extLst>
      <p:ext uri="{BB962C8B-B14F-4D97-AF65-F5344CB8AC3E}">
        <p14:creationId xmlns:p14="http://schemas.microsoft.com/office/powerpoint/2010/main" val="4055225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13BA2D4-ACA6-4A5D-ADF5-92ECAB58A2B0}"/>
              </a:ext>
            </a:extLst>
          </p:cNvPr>
          <p:cNvSpPr>
            <a:spLocks noGrp="1"/>
          </p:cNvSpPr>
          <p:nvPr>
            <p:ph type="body" sz="quarter" idx="15"/>
          </p:nvPr>
        </p:nvSpPr>
        <p:spPr>
          <a:xfrm>
            <a:off x="404786" y="1304764"/>
            <a:ext cx="2296636" cy="353943"/>
          </a:xfrm>
        </p:spPr>
        <p:txBody>
          <a:bodyPr/>
          <a:lstStyle/>
          <a:p>
            <a:r>
              <a:rPr lang="fr-FR" dirty="0"/>
              <a:t>Nos engagements </a:t>
            </a:r>
          </a:p>
        </p:txBody>
      </p:sp>
      <p:sp>
        <p:nvSpPr>
          <p:cNvPr id="4" name="Espace réservé du numéro de diapositive 3">
            <a:extLst>
              <a:ext uri="{FF2B5EF4-FFF2-40B4-BE49-F238E27FC236}">
                <a16:creationId xmlns:a16="http://schemas.microsoft.com/office/drawing/2014/main" id="{CB6BB091-229B-4914-B3DC-834DA0A88088}"/>
              </a:ext>
            </a:extLst>
          </p:cNvPr>
          <p:cNvSpPr>
            <a:spLocks noGrp="1"/>
          </p:cNvSpPr>
          <p:nvPr>
            <p:ph type="sldNum" sz="quarter" idx="18"/>
          </p:nvPr>
        </p:nvSpPr>
        <p:spPr/>
        <p:txBody>
          <a:bodyPr/>
          <a:lstStyle/>
          <a:p>
            <a:fld id="{D61AABEC-672F-4B68-B914-690DA978312C}" type="slidenum">
              <a:rPr lang="en-GB" smtClean="0"/>
              <a:pPr/>
              <a:t>26</a:t>
            </a:fld>
            <a:r>
              <a:rPr lang="en-GB"/>
              <a:t> ‒ </a:t>
            </a:r>
            <a:endParaRPr lang="en-GB" dirty="0"/>
          </a:p>
        </p:txBody>
      </p:sp>
      <p:sp>
        <p:nvSpPr>
          <p:cNvPr id="5" name="Titre 4">
            <a:extLst>
              <a:ext uri="{FF2B5EF4-FFF2-40B4-BE49-F238E27FC236}">
                <a16:creationId xmlns:a16="http://schemas.microsoft.com/office/drawing/2014/main" id="{5B75950A-2DC5-48AB-BD54-A3786258040C}"/>
              </a:ext>
            </a:extLst>
          </p:cNvPr>
          <p:cNvSpPr>
            <a:spLocks noGrp="1"/>
          </p:cNvSpPr>
          <p:nvPr>
            <p:ph type="title"/>
          </p:nvPr>
        </p:nvSpPr>
        <p:spPr>
          <a:xfrm>
            <a:off x="404786" y="382816"/>
            <a:ext cx="10155710" cy="867930"/>
          </a:xfrm>
        </p:spPr>
        <p:txBody>
          <a:bodyPr/>
          <a:lstStyle/>
          <a:p>
            <a:r>
              <a:rPr lang="fr-FR" dirty="0"/>
              <a:t>codes professionnels, CERTIFICATION QUALITé, conservation et protection des données </a:t>
            </a:r>
          </a:p>
        </p:txBody>
      </p:sp>
      <p:sp>
        <p:nvSpPr>
          <p:cNvPr id="6" name="Espace réservé du texte 20">
            <a:extLst>
              <a:ext uri="{FF2B5EF4-FFF2-40B4-BE49-F238E27FC236}">
                <a16:creationId xmlns:a16="http://schemas.microsoft.com/office/drawing/2014/main" id="{17404125-C416-45D3-8EAD-683C40885068}"/>
              </a:ext>
            </a:extLst>
          </p:cNvPr>
          <p:cNvSpPr>
            <a:spLocks noGrp="1"/>
          </p:cNvSpPr>
          <p:nvPr>
            <p:ph idx="1"/>
          </p:nvPr>
        </p:nvSpPr>
        <p:spPr>
          <a:xfrm>
            <a:off x="404813" y="1736812"/>
            <a:ext cx="11382401" cy="3888383"/>
          </a:xfrm>
        </p:spPr>
        <p:txBody>
          <a:bodyPr numCol="2" spcCol="360000"/>
          <a:lstStyle/>
          <a:p>
            <a:pPr marL="0" indent="0">
              <a:buClr>
                <a:schemeClr val="accent3"/>
              </a:buClr>
              <a:buNone/>
            </a:pPr>
            <a:r>
              <a:rPr lang="fr-FR" sz="1467" dirty="0">
                <a:solidFill>
                  <a:schemeClr val="accent3"/>
                </a:solidFill>
                <a:sym typeface="Wingdings"/>
              </a:rPr>
              <a:t> </a:t>
            </a:r>
            <a:r>
              <a:rPr lang="fr-FR" sz="1400" dirty="0">
                <a:solidFill>
                  <a:schemeClr val="bg2"/>
                </a:solidFill>
              </a:rPr>
              <a:t>Ipsos est membre des organismes professionnels français et européens des études de marché et d’opinion suivants : </a:t>
            </a:r>
          </a:p>
          <a:p>
            <a:pPr lvl="1">
              <a:buClr>
                <a:schemeClr val="accent3"/>
              </a:buClr>
            </a:pPr>
            <a:r>
              <a:rPr lang="fr-FR" sz="1400" b="1" dirty="0">
                <a:solidFill>
                  <a:schemeClr val="bg2"/>
                </a:solidFill>
              </a:rPr>
              <a:t>SYNTEC</a:t>
            </a:r>
            <a:r>
              <a:rPr lang="fr-FR" sz="1400" dirty="0">
                <a:solidFill>
                  <a:schemeClr val="bg2"/>
                </a:solidFill>
              </a:rPr>
              <a:t> (</a:t>
            </a:r>
            <a:r>
              <a:rPr lang="fr-FR" sz="1400" dirty="0">
                <a:solidFill>
                  <a:schemeClr val="bg2"/>
                </a:solidFill>
                <a:hlinkClick r:id="rId2"/>
              </a:rPr>
              <a:t>www.syntec-etudes.com</a:t>
            </a:r>
            <a:r>
              <a:rPr lang="fr-FR" sz="1400" dirty="0">
                <a:solidFill>
                  <a:schemeClr val="bg2"/>
                </a:solidFill>
              </a:rPr>
              <a:t> ), Syndicat professionnel des sociétés d’études de marché en France </a:t>
            </a:r>
          </a:p>
          <a:p>
            <a:pPr lvl="1">
              <a:buClr>
                <a:schemeClr val="accent3"/>
              </a:buClr>
            </a:pPr>
            <a:r>
              <a:rPr lang="fr-FR" sz="1400" b="1" dirty="0">
                <a:solidFill>
                  <a:schemeClr val="bg2"/>
                </a:solidFill>
              </a:rPr>
              <a:t>ESOMAR</a:t>
            </a:r>
            <a:r>
              <a:rPr lang="fr-FR" sz="1400" dirty="0">
                <a:solidFill>
                  <a:schemeClr val="bg2"/>
                </a:solidFill>
              </a:rPr>
              <a:t> (</a:t>
            </a:r>
            <a:r>
              <a:rPr lang="fr-FR" sz="1400" dirty="0">
                <a:solidFill>
                  <a:schemeClr val="bg2"/>
                </a:solidFill>
                <a:hlinkClick r:id="rId3"/>
              </a:rPr>
              <a:t>www.esomar.org</a:t>
            </a:r>
            <a:r>
              <a:rPr lang="fr-FR" sz="1400" dirty="0">
                <a:solidFill>
                  <a:schemeClr val="bg2"/>
                </a:solidFill>
              </a:rPr>
              <a:t> ), </a:t>
            </a:r>
            <a:r>
              <a:rPr lang="fr-FR" sz="1400" b="1" dirty="0" err="1">
                <a:solidFill>
                  <a:schemeClr val="bg2"/>
                </a:solidFill>
              </a:rPr>
              <a:t>E</a:t>
            </a:r>
            <a:r>
              <a:rPr lang="fr-FR" sz="1400" dirty="0" err="1">
                <a:solidFill>
                  <a:schemeClr val="bg2"/>
                </a:solidFill>
              </a:rPr>
              <a:t>uropean</a:t>
            </a:r>
            <a:r>
              <a:rPr lang="fr-FR" sz="1400" dirty="0">
                <a:solidFill>
                  <a:schemeClr val="bg2"/>
                </a:solidFill>
              </a:rPr>
              <a:t> </a:t>
            </a:r>
            <a:r>
              <a:rPr lang="fr-FR" sz="1400" b="1" dirty="0">
                <a:solidFill>
                  <a:schemeClr val="bg2"/>
                </a:solidFill>
              </a:rPr>
              <a:t>S</a:t>
            </a:r>
            <a:r>
              <a:rPr lang="fr-FR" sz="1400" dirty="0">
                <a:solidFill>
                  <a:schemeClr val="bg2"/>
                </a:solidFill>
              </a:rPr>
              <a:t>ociety for </a:t>
            </a:r>
            <a:r>
              <a:rPr lang="fr-FR" sz="1400" b="1" dirty="0">
                <a:solidFill>
                  <a:schemeClr val="bg2"/>
                </a:solidFill>
              </a:rPr>
              <a:t>O</a:t>
            </a:r>
            <a:r>
              <a:rPr lang="fr-FR" sz="1400" dirty="0">
                <a:solidFill>
                  <a:schemeClr val="bg2"/>
                </a:solidFill>
              </a:rPr>
              <a:t>pinion and </a:t>
            </a:r>
            <a:r>
              <a:rPr lang="fr-FR" sz="1400" b="1" dirty="0">
                <a:solidFill>
                  <a:schemeClr val="bg2"/>
                </a:solidFill>
              </a:rPr>
              <a:t>Mar</a:t>
            </a:r>
            <a:r>
              <a:rPr lang="fr-FR" sz="1400" dirty="0">
                <a:solidFill>
                  <a:schemeClr val="bg2"/>
                </a:solidFill>
              </a:rPr>
              <a:t>ket Research,</a:t>
            </a:r>
          </a:p>
          <a:p>
            <a:pPr lvl="1">
              <a:buClr>
                <a:schemeClr val="accent3"/>
              </a:buClr>
            </a:pPr>
            <a:endParaRPr lang="fr-FR" sz="200" dirty="0">
              <a:solidFill>
                <a:schemeClr val="bg2"/>
              </a:solidFill>
            </a:endParaRPr>
          </a:p>
          <a:p>
            <a:pPr>
              <a:buClr>
                <a:schemeClr val="accent3"/>
              </a:buClr>
              <a:buFont typeface="Wingdings" panose="05000000000000000000" pitchFamily="2" charset="2"/>
              <a:buChar char="þ"/>
            </a:pPr>
            <a:r>
              <a:rPr lang="fr-FR" sz="1400" dirty="0">
                <a:solidFill>
                  <a:schemeClr val="bg2"/>
                </a:solidFill>
              </a:rPr>
              <a:t>Ipsos France s’engage à appliquer le code ICC/</a:t>
            </a:r>
            <a:r>
              <a:rPr lang="fr-FR" sz="1400" dirty="0" err="1">
                <a:solidFill>
                  <a:schemeClr val="bg2"/>
                </a:solidFill>
              </a:rPr>
              <a:t>Esomar</a:t>
            </a:r>
            <a:r>
              <a:rPr lang="fr-FR" sz="1400" dirty="0">
                <a:solidFill>
                  <a:schemeClr val="bg2"/>
                </a:solidFill>
              </a:rPr>
              <a:t> des études de marché et d’opinion. Ce code définit les règles déontologiques des professionnels des études de marché et établit les mesures de protection dont bénéficient les personnes interrogées. </a:t>
            </a:r>
          </a:p>
          <a:p>
            <a:pPr marL="200025" indent="-285750">
              <a:buFont typeface="Wingdings" panose="05000000000000000000" pitchFamily="2" charset="2"/>
              <a:buChar char="þ"/>
              <a:defRPr/>
            </a:pPr>
            <a:r>
              <a:rPr lang="fr-FR" sz="1400" dirty="0">
                <a:solidFill>
                  <a:schemeClr val="bg2"/>
                </a:solidFill>
              </a:rPr>
              <a:t>Ipsos France s’engage à respecter les lois applicables. Ipsos a désigné  un Data Protection </a:t>
            </a:r>
            <a:r>
              <a:rPr lang="fr-FR" sz="1400" dirty="0" err="1">
                <a:solidFill>
                  <a:schemeClr val="bg2"/>
                </a:solidFill>
              </a:rPr>
              <a:t>Officer</a:t>
            </a:r>
            <a:r>
              <a:rPr lang="fr-FR" sz="1400" dirty="0">
                <a:solidFill>
                  <a:schemeClr val="bg2"/>
                </a:solidFill>
              </a:rPr>
              <a:t> et a mis place un plan de conformité au Règlement Général sur la Protection des Données (Règlement (UE) 2016/679). Pour plus d’informations sur notre politique en matière de protection des données personnelles </a:t>
            </a:r>
            <a:r>
              <a:rPr lang="fr-FR" sz="1400" dirty="0"/>
              <a:t>:  </a:t>
            </a:r>
          </a:p>
          <a:p>
            <a:pPr marL="0" indent="0">
              <a:buNone/>
              <a:defRPr/>
            </a:pPr>
            <a:r>
              <a:rPr kumimoji="0" lang="fr-FR" sz="1200" b="0" i="0" u="none" strike="noStrike" kern="1200" cap="none" spc="0" normalizeH="0" baseline="0" dirty="0">
                <a:ln>
                  <a:noFill/>
                </a:ln>
                <a:solidFill>
                  <a:prstClr val="black"/>
                </a:solidFill>
                <a:effectLst/>
                <a:uLnTx/>
                <a:uFillTx/>
                <a:ea typeface="+mn-ea"/>
                <a:cs typeface="+mn-cs"/>
                <a:hlinkClick r:id="rId4"/>
              </a:rPr>
              <a:t>https://www.ipsos.com/fr-fr/confidentialite-et-protection-des-donnees-personnelles</a:t>
            </a:r>
            <a:endParaRPr kumimoji="0" lang="fr-FR" sz="1200" b="0" i="0" u="none" strike="noStrike" kern="1200" cap="none" spc="0" normalizeH="0" baseline="0" dirty="0">
              <a:ln>
                <a:noFill/>
              </a:ln>
              <a:solidFill>
                <a:prstClr val="black"/>
              </a:solidFill>
              <a:effectLst/>
              <a:uLnTx/>
              <a:uFillTx/>
              <a:ea typeface="+mn-ea"/>
              <a:cs typeface="+mn-cs"/>
            </a:endParaRPr>
          </a:p>
          <a:p>
            <a:pPr>
              <a:buClr>
                <a:schemeClr val="accent3"/>
              </a:buClr>
            </a:pPr>
            <a:r>
              <a:rPr lang="fr-FR" sz="1400" dirty="0">
                <a:solidFill>
                  <a:schemeClr val="bg2"/>
                </a:solidFill>
              </a:rPr>
              <a:t>A ce titre, la durée de conservation des données personnelles des personnes interviewées dans le cadre d’une étude est, à moins d’un engagement contractuel spécifique :</a:t>
            </a:r>
          </a:p>
          <a:p>
            <a:pPr marL="569516" lvl="3" indent="-228594">
              <a:spcBef>
                <a:spcPts val="0"/>
              </a:spcBef>
              <a:buClr>
                <a:schemeClr val="accent3"/>
              </a:buClr>
            </a:pPr>
            <a:r>
              <a:rPr lang="fr-FR" sz="1400" dirty="0"/>
              <a:t> de 12 mois suivant la date de fin d’une étude Ad Hoc</a:t>
            </a:r>
          </a:p>
          <a:p>
            <a:pPr marL="569516" lvl="3" indent="-228594">
              <a:spcBef>
                <a:spcPts val="0"/>
              </a:spcBef>
              <a:buClr>
                <a:schemeClr val="accent3"/>
              </a:buClr>
            </a:pPr>
            <a:r>
              <a:rPr lang="fr-FR" sz="1400" dirty="0"/>
              <a:t> de 36 mois suivant la date de fin de chaque vague d’une étude récurrente</a:t>
            </a:r>
          </a:p>
          <a:p>
            <a:pPr marL="569516" lvl="3" indent="-228594">
              <a:spcBef>
                <a:spcPts val="0"/>
              </a:spcBef>
              <a:buClr>
                <a:schemeClr val="accent3"/>
              </a:buClr>
            </a:pPr>
            <a:endParaRPr lang="fr-FR" sz="1400" dirty="0"/>
          </a:p>
          <a:p>
            <a:pPr>
              <a:buClr>
                <a:schemeClr val="accent3"/>
              </a:buClr>
              <a:buFont typeface="Wingdings" panose="05000000000000000000" pitchFamily="2" charset="2"/>
              <a:buChar char="þ"/>
            </a:pPr>
            <a:r>
              <a:rPr lang="fr-FR" sz="1400" dirty="0">
                <a:solidFill>
                  <a:schemeClr val="bg2"/>
                </a:solidFill>
              </a:rPr>
              <a:t> Ipsos France est certifiée  ISO 20252 : Market Research - version 2019 par AFNOR CERTIFICATION</a:t>
            </a:r>
          </a:p>
          <a:p>
            <a:pPr>
              <a:buClr>
                <a:schemeClr val="accent3"/>
              </a:buClr>
              <a:buFont typeface="Wingdings" panose="05000000000000000000" pitchFamily="2" charset="2"/>
              <a:buChar char="þ"/>
            </a:pPr>
            <a:endParaRPr lang="fr-FR" sz="1400" b="1" dirty="0">
              <a:solidFill>
                <a:schemeClr val="bg2"/>
              </a:solidFill>
              <a:highlight>
                <a:srgbClr val="FFFF00"/>
              </a:highlight>
            </a:endParaRPr>
          </a:p>
          <a:p>
            <a:pPr marL="569516" lvl="3" indent="-228594">
              <a:spcBef>
                <a:spcPts val="0"/>
              </a:spcBef>
              <a:buClr>
                <a:schemeClr val="accent3"/>
              </a:buClr>
            </a:pPr>
            <a:r>
              <a:rPr lang="fr-FR" sz="1400" dirty="0"/>
              <a:t>Ce document est élaboré dans le respect de ces codes et normes internationales. Les éléments techniques relatifs à l’étude sont présents dans le descriptif de la méthodologie ou dans la fiche technique du rapport d’étude.</a:t>
            </a:r>
          </a:p>
          <a:p>
            <a:pPr marL="340922" lvl="3" indent="0">
              <a:spcBef>
                <a:spcPts val="0"/>
              </a:spcBef>
              <a:buClr>
                <a:schemeClr val="accent3"/>
              </a:buClr>
              <a:buNone/>
            </a:pPr>
            <a:endParaRPr lang="fr-FR" sz="1400" dirty="0"/>
          </a:p>
          <a:p>
            <a:pPr marL="569516" lvl="3" indent="-228594">
              <a:spcBef>
                <a:spcPts val="0"/>
              </a:spcBef>
              <a:buClr>
                <a:schemeClr val="accent3"/>
              </a:buClr>
            </a:pPr>
            <a:r>
              <a:rPr lang="fr-FR" sz="1400" dirty="0"/>
              <a:t>Cette étude a été réalisée dans le respect de ces codes et normes internationales</a:t>
            </a:r>
          </a:p>
        </p:txBody>
      </p:sp>
      <p:pic>
        <p:nvPicPr>
          <p:cNvPr id="7" name="Image 6">
            <a:extLst>
              <a:ext uri="{FF2B5EF4-FFF2-40B4-BE49-F238E27FC236}">
                <a16:creationId xmlns:a16="http://schemas.microsoft.com/office/drawing/2014/main" id="{96F05F78-D7E7-4FE3-972B-9D312022B4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2484" y="440668"/>
            <a:ext cx="624001" cy="624001"/>
          </a:xfrm>
          <a:prstGeom prst="rect">
            <a:avLst/>
          </a:prstGeom>
        </p:spPr>
      </p:pic>
      <p:pic>
        <p:nvPicPr>
          <p:cNvPr id="8" name="Image 7">
            <a:extLst>
              <a:ext uri="{FF2B5EF4-FFF2-40B4-BE49-F238E27FC236}">
                <a16:creationId xmlns:a16="http://schemas.microsoft.com/office/drawing/2014/main" id="{FFFC65B8-D0B0-4957-BEFF-B0EC43B99E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72564" y="440669"/>
            <a:ext cx="682667" cy="624000"/>
          </a:xfrm>
          <a:prstGeom prst="rect">
            <a:avLst/>
          </a:prstGeom>
        </p:spPr>
      </p:pic>
    </p:spTree>
    <p:extLst>
      <p:ext uri="{BB962C8B-B14F-4D97-AF65-F5344CB8AC3E}">
        <p14:creationId xmlns:p14="http://schemas.microsoft.com/office/powerpoint/2010/main" val="2693848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535013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32345"/>
            <a:endParaRPr lang="en-GB" sz="2400">
              <a:solidFill>
                <a:prstClr val="white"/>
              </a:solidFill>
              <a:latin typeface="Calibri"/>
            </a:endParaRPr>
          </a:p>
        </p:txBody>
      </p:sp>
      <p:sp>
        <p:nvSpPr>
          <p:cNvPr id="7" name="Rectangle 6"/>
          <p:cNvSpPr/>
          <p:nvPr/>
        </p:nvSpPr>
        <p:spPr>
          <a:xfrm>
            <a:off x="393227" y="5471321"/>
            <a:ext cx="4635973" cy="1089080"/>
          </a:xfrm>
          <a:prstGeom prst="rect">
            <a:avLst/>
          </a:prstGeom>
          <a:ln>
            <a:noFill/>
          </a:ln>
        </p:spPr>
        <p:txBody>
          <a:bodyPr wrap="square" lIns="82929" tIns="41465" rIns="82929" bIns="41465">
            <a:spAutoFit/>
          </a:bodyPr>
          <a:lstStyle/>
          <a:p>
            <a:pPr algn="just" defTabSz="1232345"/>
            <a:r>
              <a:rPr lang="en-GB" sz="933" dirty="0">
                <a:solidFill>
                  <a:prstClr val="white"/>
                </a:solidFill>
                <a:latin typeface="Calibri"/>
                <a:cs typeface="Helvetica" pitchFamily="34" charset="0"/>
              </a:rPr>
              <a:t>© 2018 IPSOS. ALL RIGHTS RESERVED.</a:t>
            </a:r>
          </a:p>
          <a:p>
            <a:pPr algn="just" defTabSz="1232345"/>
            <a:r>
              <a:rPr lang="en-GB" sz="800" i="1" dirty="0">
                <a:solidFill>
                  <a:prstClr val="white"/>
                </a:solidFill>
                <a:latin typeface="Calibri"/>
                <a:cs typeface="Helvetica" pitchFamily="34" charset="0"/>
              </a:rPr>
              <a:t>This document constitutes the sole and exclusive property of </a:t>
            </a:r>
            <a:r>
              <a:rPr lang="en-GB" sz="800" i="1" dirty="0" err="1">
                <a:solidFill>
                  <a:prstClr val="white"/>
                </a:solidFill>
                <a:latin typeface="Calibri"/>
                <a:cs typeface="Helvetica" pitchFamily="34" charset="0"/>
              </a:rPr>
              <a:t>Ipsos</a:t>
            </a:r>
            <a:r>
              <a:rPr lang="en-GB" sz="800" i="1" dirty="0">
                <a:solidFill>
                  <a:prstClr val="white"/>
                </a:solidFill>
                <a:latin typeface="Calibri"/>
                <a:cs typeface="Helvetica" pitchFamily="34" charset="0"/>
              </a:rPr>
              <a:t>. </a:t>
            </a:r>
            <a:r>
              <a:rPr lang="en-GB" sz="800" i="1" dirty="0" err="1">
                <a:solidFill>
                  <a:prstClr val="white"/>
                </a:solidFill>
                <a:latin typeface="Calibri"/>
                <a:cs typeface="Helvetica" pitchFamily="34" charset="0"/>
              </a:rPr>
              <a:t>Ipsos</a:t>
            </a:r>
            <a:r>
              <a:rPr lang="en-GB" sz="800" i="1" dirty="0">
                <a:solidFill>
                  <a:prstClr val="white"/>
                </a:solidFill>
                <a:latin typeface="Calibri"/>
                <a:cs typeface="Helvetica" pitchFamily="34" charset="0"/>
              </a:rPr>
              <a:t> retains all copyrights and other rights over, without limitation, </a:t>
            </a:r>
            <a:r>
              <a:rPr lang="en-GB" sz="800" i="1" dirty="0" err="1">
                <a:solidFill>
                  <a:prstClr val="white"/>
                </a:solidFill>
                <a:latin typeface="Calibri"/>
                <a:cs typeface="Helvetica" pitchFamily="34" charset="0"/>
              </a:rPr>
              <a:t>Ipsos</a:t>
            </a:r>
            <a:r>
              <a:rPr lang="en-GB" sz="800" i="1" dirty="0">
                <a:solidFill>
                  <a:prstClr val="white"/>
                </a:solidFill>
                <a:latin typeface="Calibri"/>
                <a:cs typeface="Helvetica" pitchFamily="34" charset="0"/>
              </a:rPr>
              <a:t>' trademarks, technologies, methodologies, analyses and know how included or arising out of this document. The addressee of this document undertakes to maintain it confidential and not to disclose all or part of its content to any third party without the prior written consent of </a:t>
            </a:r>
            <a:r>
              <a:rPr lang="en-GB" sz="800" i="1" dirty="0" err="1">
                <a:solidFill>
                  <a:prstClr val="white"/>
                </a:solidFill>
                <a:latin typeface="Calibri"/>
                <a:cs typeface="Helvetica" pitchFamily="34" charset="0"/>
              </a:rPr>
              <a:t>Ipsos</a:t>
            </a:r>
            <a:r>
              <a:rPr lang="en-GB" sz="800" i="1" dirty="0">
                <a:solidFill>
                  <a:prstClr val="white"/>
                </a:solidFill>
                <a:latin typeface="Calibri"/>
                <a:cs typeface="Helvetica" pitchFamily="34" charset="0"/>
              </a:rPr>
              <a:t>. The addressee undertakes to use this document solely for its own needs (and the needs of its affiliated companies as the case may be), only for the purpose of evaluating the document for services of </a:t>
            </a:r>
            <a:r>
              <a:rPr lang="en-GB" sz="800" i="1" dirty="0" err="1">
                <a:solidFill>
                  <a:prstClr val="white"/>
                </a:solidFill>
                <a:latin typeface="Calibri"/>
                <a:cs typeface="Helvetica" pitchFamily="34" charset="0"/>
              </a:rPr>
              <a:t>Ipsos</a:t>
            </a:r>
            <a:r>
              <a:rPr lang="en-GB" sz="800" i="1" dirty="0">
                <a:solidFill>
                  <a:prstClr val="white"/>
                </a:solidFill>
                <a:latin typeface="Calibri"/>
                <a:cs typeface="Helvetica" pitchFamily="34" charset="0"/>
              </a:rPr>
              <a:t>. </a:t>
            </a:r>
            <a:r>
              <a:rPr lang="fr-FR" sz="800" i="1" dirty="0">
                <a:solidFill>
                  <a:prstClr val="white"/>
                </a:solidFill>
                <a:latin typeface="Calibri"/>
                <a:cs typeface="Helvetica" pitchFamily="34" charset="0"/>
              </a:rPr>
              <a:t>No </a:t>
            </a:r>
            <a:r>
              <a:rPr lang="fr-FR" sz="800" i="1" dirty="0" err="1">
                <a:solidFill>
                  <a:prstClr val="white"/>
                </a:solidFill>
                <a:latin typeface="Calibri"/>
                <a:cs typeface="Helvetica" pitchFamily="34" charset="0"/>
              </a:rPr>
              <a:t>other</a:t>
            </a:r>
            <a:r>
              <a:rPr lang="fr-FR" sz="800" i="1" dirty="0">
                <a:solidFill>
                  <a:prstClr val="white"/>
                </a:solidFill>
                <a:latin typeface="Calibri"/>
                <a:cs typeface="Helvetica" pitchFamily="34" charset="0"/>
              </a:rPr>
              <a:t> use </a:t>
            </a:r>
            <a:r>
              <a:rPr lang="fr-FR" sz="800" i="1" dirty="0" err="1">
                <a:solidFill>
                  <a:prstClr val="white"/>
                </a:solidFill>
                <a:latin typeface="Calibri"/>
                <a:cs typeface="Helvetica" pitchFamily="34" charset="0"/>
              </a:rPr>
              <a:t>is</a:t>
            </a:r>
            <a:r>
              <a:rPr lang="fr-FR" sz="800" i="1" dirty="0">
                <a:solidFill>
                  <a:prstClr val="white"/>
                </a:solidFill>
                <a:latin typeface="Calibri"/>
                <a:cs typeface="Helvetica" pitchFamily="34" charset="0"/>
              </a:rPr>
              <a:t> </a:t>
            </a:r>
            <a:r>
              <a:rPr lang="fr-FR" sz="800" i="1" dirty="0" err="1">
                <a:solidFill>
                  <a:prstClr val="white"/>
                </a:solidFill>
                <a:latin typeface="Calibri"/>
                <a:cs typeface="Helvetica" pitchFamily="34" charset="0"/>
              </a:rPr>
              <a:t>permitted</a:t>
            </a:r>
            <a:r>
              <a:rPr lang="fr-FR" sz="800" i="1" dirty="0">
                <a:solidFill>
                  <a:prstClr val="white"/>
                </a:solidFill>
                <a:latin typeface="Calibri"/>
                <a:cs typeface="Helvetica" pitchFamily="34" charset="0"/>
              </a:rPr>
              <a:t>.</a:t>
            </a:r>
          </a:p>
        </p:txBody>
      </p:sp>
      <p:grpSp>
        <p:nvGrpSpPr>
          <p:cNvPr id="10" name="Groupe 9"/>
          <p:cNvGrpSpPr/>
          <p:nvPr/>
        </p:nvGrpSpPr>
        <p:grpSpPr>
          <a:xfrm>
            <a:off x="8809016" y="4843537"/>
            <a:ext cx="318113" cy="318113"/>
            <a:chOff x="2155825" y="4572000"/>
            <a:chExt cx="1155700" cy="1155700"/>
          </a:xfrm>
        </p:grpSpPr>
        <p:sp>
          <p:nvSpPr>
            <p:cNvPr id="11" name="Freeform 29"/>
            <p:cNvSpPr>
              <a:spLocks/>
            </p:cNvSpPr>
            <p:nvPr/>
          </p:nvSpPr>
          <p:spPr bwMode="auto">
            <a:xfrm>
              <a:off x="2155825" y="4572000"/>
              <a:ext cx="1155700" cy="1155700"/>
            </a:xfrm>
            <a:custGeom>
              <a:avLst/>
              <a:gdLst>
                <a:gd name="T0" fmla="*/ 364 w 728"/>
                <a:gd name="T1" fmla="*/ 0 h 728"/>
                <a:gd name="T2" fmla="*/ 290 w 728"/>
                <a:gd name="T3" fmla="*/ 8 h 728"/>
                <a:gd name="T4" fmla="*/ 222 w 728"/>
                <a:gd name="T5" fmla="*/ 28 h 728"/>
                <a:gd name="T6" fmla="*/ 160 w 728"/>
                <a:gd name="T7" fmla="*/ 62 h 728"/>
                <a:gd name="T8" fmla="*/ 106 w 728"/>
                <a:gd name="T9" fmla="*/ 106 h 728"/>
                <a:gd name="T10" fmla="*/ 62 w 728"/>
                <a:gd name="T11" fmla="*/ 160 h 728"/>
                <a:gd name="T12" fmla="*/ 28 w 728"/>
                <a:gd name="T13" fmla="*/ 222 h 728"/>
                <a:gd name="T14" fmla="*/ 8 w 728"/>
                <a:gd name="T15" fmla="*/ 290 h 728"/>
                <a:gd name="T16" fmla="*/ 0 w 728"/>
                <a:gd name="T17" fmla="*/ 364 h 728"/>
                <a:gd name="T18" fmla="*/ 2 w 728"/>
                <a:gd name="T19" fmla="*/ 400 h 728"/>
                <a:gd name="T20" fmla="*/ 16 w 728"/>
                <a:gd name="T21" fmla="*/ 472 h 728"/>
                <a:gd name="T22" fmla="*/ 44 w 728"/>
                <a:gd name="T23" fmla="*/ 536 h 728"/>
                <a:gd name="T24" fmla="*/ 82 w 728"/>
                <a:gd name="T25" fmla="*/ 594 h 728"/>
                <a:gd name="T26" fmla="*/ 132 w 728"/>
                <a:gd name="T27" fmla="*/ 644 h 728"/>
                <a:gd name="T28" fmla="*/ 190 w 728"/>
                <a:gd name="T29" fmla="*/ 684 h 728"/>
                <a:gd name="T30" fmla="*/ 256 w 728"/>
                <a:gd name="T31" fmla="*/ 710 h 728"/>
                <a:gd name="T32" fmla="*/ 326 w 728"/>
                <a:gd name="T33" fmla="*/ 726 h 728"/>
                <a:gd name="T34" fmla="*/ 364 w 728"/>
                <a:gd name="T35" fmla="*/ 728 h 728"/>
                <a:gd name="T36" fmla="*/ 436 w 728"/>
                <a:gd name="T37" fmla="*/ 720 h 728"/>
                <a:gd name="T38" fmla="*/ 504 w 728"/>
                <a:gd name="T39" fmla="*/ 698 h 728"/>
                <a:gd name="T40" fmla="*/ 566 w 728"/>
                <a:gd name="T41" fmla="*/ 666 h 728"/>
                <a:gd name="T42" fmla="*/ 620 w 728"/>
                <a:gd name="T43" fmla="*/ 620 h 728"/>
                <a:gd name="T44" fmla="*/ 664 w 728"/>
                <a:gd name="T45" fmla="*/ 566 h 728"/>
                <a:gd name="T46" fmla="*/ 698 w 728"/>
                <a:gd name="T47" fmla="*/ 506 h 728"/>
                <a:gd name="T48" fmla="*/ 720 w 728"/>
                <a:gd name="T49" fmla="*/ 436 h 728"/>
                <a:gd name="T50" fmla="*/ 728 w 728"/>
                <a:gd name="T51" fmla="*/ 364 h 728"/>
                <a:gd name="T52" fmla="*/ 726 w 728"/>
                <a:gd name="T53" fmla="*/ 326 h 728"/>
                <a:gd name="T54" fmla="*/ 710 w 728"/>
                <a:gd name="T55" fmla="*/ 256 h 728"/>
                <a:gd name="T56" fmla="*/ 684 w 728"/>
                <a:gd name="T57" fmla="*/ 190 h 728"/>
                <a:gd name="T58" fmla="*/ 644 w 728"/>
                <a:gd name="T59" fmla="*/ 132 h 728"/>
                <a:gd name="T60" fmla="*/ 594 w 728"/>
                <a:gd name="T61" fmla="*/ 82 h 728"/>
                <a:gd name="T62" fmla="*/ 536 w 728"/>
                <a:gd name="T63" fmla="*/ 44 h 728"/>
                <a:gd name="T64" fmla="*/ 472 w 728"/>
                <a:gd name="T65" fmla="*/ 16 h 728"/>
                <a:gd name="T66" fmla="*/ 400 w 728"/>
                <a:gd name="T67" fmla="*/ 2 h 728"/>
                <a:gd name="T68" fmla="*/ 364 w 728"/>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32345"/>
              <a:endParaRPr lang="fr-FR" sz="2400">
                <a:solidFill>
                  <a:srgbClr val="222223"/>
                </a:solidFill>
                <a:latin typeface="Calibri"/>
              </a:endParaRPr>
            </a:p>
          </p:txBody>
        </p:sp>
        <p:sp>
          <p:nvSpPr>
            <p:cNvPr id="13" name="Freeform 30"/>
            <p:cNvSpPr>
              <a:spLocks/>
            </p:cNvSpPr>
            <p:nvPr/>
          </p:nvSpPr>
          <p:spPr bwMode="auto">
            <a:xfrm>
              <a:off x="2444750" y="4914900"/>
              <a:ext cx="577850" cy="469900"/>
            </a:xfrm>
            <a:custGeom>
              <a:avLst/>
              <a:gdLst>
                <a:gd name="T0" fmla="*/ 0 w 364"/>
                <a:gd name="T1" fmla="*/ 262 h 296"/>
                <a:gd name="T2" fmla="*/ 54 w 364"/>
                <a:gd name="T3" fmla="*/ 286 h 296"/>
                <a:gd name="T4" fmla="*/ 114 w 364"/>
                <a:gd name="T5" fmla="*/ 296 h 296"/>
                <a:gd name="T6" fmla="*/ 138 w 364"/>
                <a:gd name="T7" fmla="*/ 294 h 296"/>
                <a:gd name="T8" fmla="*/ 184 w 364"/>
                <a:gd name="T9" fmla="*/ 284 h 296"/>
                <a:gd name="T10" fmla="*/ 224 w 364"/>
                <a:gd name="T11" fmla="*/ 266 h 296"/>
                <a:gd name="T12" fmla="*/ 258 w 364"/>
                <a:gd name="T13" fmla="*/ 240 h 296"/>
                <a:gd name="T14" fmla="*/ 284 w 364"/>
                <a:gd name="T15" fmla="*/ 210 h 296"/>
                <a:gd name="T16" fmla="*/ 304 w 364"/>
                <a:gd name="T17" fmla="*/ 176 h 296"/>
                <a:gd name="T18" fmla="*/ 318 w 364"/>
                <a:gd name="T19" fmla="*/ 140 h 296"/>
                <a:gd name="T20" fmla="*/ 326 w 364"/>
                <a:gd name="T21" fmla="*/ 102 h 296"/>
                <a:gd name="T22" fmla="*/ 326 w 364"/>
                <a:gd name="T23" fmla="*/ 82 h 296"/>
                <a:gd name="T24" fmla="*/ 326 w 364"/>
                <a:gd name="T25" fmla="*/ 74 h 296"/>
                <a:gd name="T26" fmla="*/ 346 w 364"/>
                <a:gd name="T27" fmla="*/ 56 h 296"/>
                <a:gd name="T28" fmla="*/ 364 w 364"/>
                <a:gd name="T29" fmla="*/ 34 h 296"/>
                <a:gd name="T30" fmla="*/ 320 w 364"/>
                <a:gd name="T31" fmla="*/ 46 h 296"/>
                <a:gd name="T32" fmla="*/ 332 w 364"/>
                <a:gd name="T33" fmla="*/ 38 h 296"/>
                <a:gd name="T34" fmla="*/ 348 w 364"/>
                <a:gd name="T35" fmla="*/ 18 h 296"/>
                <a:gd name="T36" fmla="*/ 354 w 364"/>
                <a:gd name="T37" fmla="*/ 6 h 296"/>
                <a:gd name="T38" fmla="*/ 306 w 364"/>
                <a:gd name="T39" fmla="*/ 24 h 296"/>
                <a:gd name="T40" fmla="*/ 294 w 364"/>
                <a:gd name="T41" fmla="*/ 14 h 296"/>
                <a:gd name="T42" fmla="*/ 266 w 364"/>
                <a:gd name="T43" fmla="*/ 2 h 296"/>
                <a:gd name="T44" fmla="*/ 252 w 364"/>
                <a:gd name="T45" fmla="*/ 0 h 296"/>
                <a:gd name="T46" fmla="*/ 222 w 364"/>
                <a:gd name="T47" fmla="*/ 6 h 296"/>
                <a:gd name="T48" fmla="*/ 198 w 364"/>
                <a:gd name="T49" fmla="*/ 22 h 296"/>
                <a:gd name="T50" fmla="*/ 182 w 364"/>
                <a:gd name="T51" fmla="*/ 46 h 296"/>
                <a:gd name="T52" fmla="*/ 176 w 364"/>
                <a:gd name="T53" fmla="*/ 74 h 296"/>
                <a:gd name="T54" fmla="*/ 178 w 364"/>
                <a:gd name="T55" fmla="*/ 92 h 296"/>
                <a:gd name="T56" fmla="*/ 156 w 364"/>
                <a:gd name="T57" fmla="*/ 88 h 296"/>
                <a:gd name="T58" fmla="*/ 112 w 364"/>
                <a:gd name="T59" fmla="*/ 78 h 296"/>
                <a:gd name="T60" fmla="*/ 74 w 364"/>
                <a:gd name="T61" fmla="*/ 58 h 296"/>
                <a:gd name="T62" fmla="*/ 40 w 364"/>
                <a:gd name="T63" fmla="*/ 30 h 296"/>
                <a:gd name="T64" fmla="*/ 24 w 364"/>
                <a:gd name="T65" fmla="*/ 14 h 296"/>
                <a:gd name="T66" fmla="*/ 18 w 364"/>
                <a:gd name="T67" fmla="*/ 32 h 296"/>
                <a:gd name="T68" fmla="*/ 14 w 364"/>
                <a:gd name="T69" fmla="*/ 50 h 296"/>
                <a:gd name="T70" fmla="*/ 16 w 364"/>
                <a:gd name="T71" fmla="*/ 60 h 296"/>
                <a:gd name="T72" fmla="*/ 24 w 364"/>
                <a:gd name="T73" fmla="*/ 86 h 296"/>
                <a:gd name="T74" fmla="*/ 48 w 364"/>
                <a:gd name="T75" fmla="*/ 112 h 296"/>
                <a:gd name="T76" fmla="*/ 30 w 364"/>
                <a:gd name="T77" fmla="*/ 110 h 296"/>
                <a:gd name="T78" fmla="*/ 14 w 364"/>
                <a:gd name="T79" fmla="*/ 104 h 296"/>
                <a:gd name="T80" fmla="*/ 16 w 364"/>
                <a:gd name="T81" fmla="*/ 118 h 296"/>
                <a:gd name="T82" fmla="*/ 24 w 364"/>
                <a:gd name="T83" fmla="*/ 142 h 296"/>
                <a:gd name="T84" fmla="*/ 40 w 364"/>
                <a:gd name="T85" fmla="*/ 162 h 296"/>
                <a:gd name="T86" fmla="*/ 62 w 364"/>
                <a:gd name="T87" fmla="*/ 174 h 296"/>
                <a:gd name="T88" fmla="*/ 74 w 364"/>
                <a:gd name="T89" fmla="*/ 178 h 296"/>
                <a:gd name="T90" fmla="*/ 54 w 364"/>
                <a:gd name="T91" fmla="*/ 180 h 296"/>
                <a:gd name="T92" fmla="*/ 40 w 364"/>
                <a:gd name="T93" fmla="*/ 178 h 296"/>
                <a:gd name="T94" fmla="*/ 44 w 364"/>
                <a:gd name="T95" fmla="*/ 190 h 296"/>
                <a:gd name="T96" fmla="*/ 58 w 364"/>
                <a:gd name="T97" fmla="*/ 208 h 296"/>
                <a:gd name="T98" fmla="*/ 76 w 364"/>
                <a:gd name="T99" fmla="*/ 222 h 296"/>
                <a:gd name="T100" fmla="*/ 98 w 364"/>
                <a:gd name="T101" fmla="*/ 230 h 296"/>
                <a:gd name="T102" fmla="*/ 110 w 364"/>
                <a:gd name="T103" fmla="*/ 230 h 296"/>
                <a:gd name="T104" fmla="*/ 68 w 364"/>
                <a:gd name="T105" fmla="*/ 254 h 296"/>
                <a:gd name="T106" fmla="*/ 18 w 364"/>
                <a:gd name="T107" fmla="*/ 262 h 296"/>
                <a:gd name="T108" fmla="*/ 0 w 364"/>
                <a:gd name="T109" fmla="*/ 26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4" h="296">
                  <a:moveTo>
                    <a:pt x="0" y="262"/>
                  </a:moveTo>
                  <a:lnTo>
                    <a:pt x="0" y="262"/>
                  </a:lnTo>
                  <a:lnTo>
                    <a:pt x="26" y="276"/>
                  </a:lnTo>
                  <a:lnTo>
                    <a:pt x="54" y="286"/>
                  </a:lnTo>
                  <a:lnTo>
                    <a:pt x="82" y="292"/>
                  </a:lnTo>
                  <a:lnTo>
                    <a:pt x="114" y="296"/>
                  </a:lnTo>
                  <a:lnTo>
                    <a:pt x="114" y="296"/>
                  </a:lnTo>
                  <a:lnTo>
                    <a:pt x="138" y="294"/>
                  </a:lnTo>
                  <a:lnTo>
                    <a:pt x="162" y="290"/>
                  </a:lnTo>
                  <a:lnTo>
                    <a:pt x="184" y="284"/>
                  </a:lnTo>
                  <a:lnTo>
                    <a:pt x="204" y="276"/>
                  </a:lnTo>
                  <a:lnTo>
                    <a:pt x="224" y="266"/>
                  </a:lnTo>
                  <a:lnTo>
                    <a:pt x="242" y="254"/>
                  </a:lnTo>
                  <a:lnTo>
                    <a:pt x="258" y="240"/>
                  </a:lnTo>
                  <a:lnTo>
                    <a:pt x="272" y="226"/>
                  </a:lnTo>
                  <a:lnTo>
                    <a:pt x="284" y="210"/>
                  </a:lnTo>
                  <a:lnTo>
                    <a:pt x="296" y="194"/>
                  </a:lnTo>
                  <a:lnTo>
                    <a:pt x="304" y="176"/>
                  </a:lnTo>
                  <a:lnTo>
                    <a:pt x="312" y="158"/>
                  </a:lnTo>
                  <a:lnTo>
                    <a:pt x="318" y="140"/>
                  </a:lnTo>
                  <a:lnTo>
                    <a:pt x="322" y="120"/>
                  </a:lnTo>
                  <a:lnTo>
                    <a:pt x="326" y="102"/>
                  </a:lnTo>
                  <a:lnTo>
                    <a:pt x="326" y="82"/>
                  </a:lnTo>
                  <a:lnTo>
                    <a:pt x="326" y="82"/>
                  </a:lnTo>
                  <a:lnTo>
                    <a:pt x="326" y="74"/>
                  </a:lnTo>
                  <a:lnTo>
                    <a:pt x="326" y="74"/>
                  </a:lnTo>
                  <a:lnTo>
                    <a:pt x="336" y="64"/>
                  </a:lnTo>
                  <a:lnTo>
                    <a:pt x="346" y="56"/>
                  </a:lnTo>
                  <a:lnTo>
                    <a:pt x="364" y="34"/>
                  </a:lnTo>
                  <a:lnTo>
                    <a:pt x="364" y="34"/>
                  </a:lnTo>
                  <a:lnTo>
                    <a:pt x="342" y="42"/>
                  </a:lnTo>
                  <a:lnTo>
                    <a:pt x="320" y="46"/>
                  </a:lnTo>
                  <a:lnTo>
                    <a:pt x="320" y="46"/>
                  </a:lnTo>
                  <a:lnTo>
                    <a:pt x="332" y="38"/>
                  </a:lnTo>
                  <a:lnTo>
                    <a:pt x="340" y="28"/>
                  </a:lnTo>
                  <a:lnTo>
                    <a:pt x="348" y="18"/>
                  </a:lnTo>
                  <a:lnTo>
                    <a:pt x="354" y="6"/>
                  </a:lnTo>
                  <a:lnTo>
                    <a:pt x="354" y="6"/>
                  </a:lnTo>
                  <a:lnTo>
                    <a:pt x="330" y="16"/>
                  </a:lnTo>
                  <a:lnTo>
                    <a:pt x="306" y="24"/>
                  </a:lnTo>
                  <a:lnTo>
                    <a:pt x="306" y="24"/>
                  </a:lnTo>
                  <a:lnTo>
                    <a:pt x="294" y="14"/>
                  </a:lnTo>
                  <a:lnTo>
                    <a:pt x="282" y="6"/>
                  </a:lnTo>
                  <a:lnTo>
                    <a:pt x="266" y="2"/>
                  </a:lnTo>
                  <a:lnTo>
                    <a:pt x="252" y="0"/>
                  </a:lnTo>
                  <a:lnTo>
                    <a:pt x="252" y="0"/>
                  </a:lnTo>
                  <a:lnTo>
                    <a:pt x="236" y="2"/>
                  </a:lnTo>
                  <a:lnTo>
                    <a:pt x="222" y="6"/>
                  </a:lnTo>
                  <a:lnTo>
                    <a:pt x="210" y="12"/>
                  </a:lnTo>
                  <a:lnTo>
                    <a:pt x="198" y="22"/>
                  </a:lnTo>
                  <a:lnTo>
                    <a:pt x="190" y="32"/>
                  </a:lnTo>
                  <a:lnTo>
                    <a:pt x="182" y="46"/>
                  </a:lnTo>
                  <a:lnTo>
                    <a:pt x="178" y="60"/>
                  </a:lnTo>
                  <a:lnTo>
                    <a:pt x="176" y="74"/>
                  </a:lnTo>
                  <a:lnTo>
                    <a:pt x="176" y="74"/>
                  </a:lnTo>
                  <a:lnTo>
                    <a:pt x="178" y="92"/>
                  </a:lnTo>
                  <a:lnTo>
                    <a:pt x="178" y="92"/>
                  </a:lnTo>
                  <a:lnTo>
                    <a:pt x="156" y="88"/>
                  </a:lnTo>
                  <a:lnTo>
                    <a:pt x="134" y="84"/>
                  </a:lnTo>
                  <a:lnTo>
                    <a:pt x="112" y="78"/>
                  </a:lnTo>
                  <a:lnTo>
                    <a:pt x="92" y="68"/>
                  </a:lnTo>
                  <a:lnTo>
                    <a:pt x="74" y="58"/>
                  </a:lnTo>
                  <a:lnTo>
                    <a:pt x="56" y="44"/>
                  </a:lnTo>
                  <a:lnTo>
                    <a:pt x="40" y="30"/>
                  </a:lnTo>
                  <a:lnTo>
                    <a:pt x="24" y="14"/>
                  </a:lnTo>
                  <a:lnTo>
                    <a:pt x="24" y="14"/>
                  </a:lnTo>
                  <a:lnTo>
                    <a:pt x="20" y="22"/>
                  </a:lnTo>
                  <a:lnTo>
                    <a:pt x="18" y="32"/>
                  </a:lnTo>
                  <a:lnTo>
                    <a:pt x="16" y="40"/>
                  </a:lnTo>
                  <a:lnTo>
                    <a:pt x="14" y="50"/>
                  </a:lnTo>
                  <a:lnTo>
                    <a:pt x="14" y="50"/>
                  </a:lnTo>
                  <a:lnTo>
                    <a:pt x="16" y="60"/>
                  </a:lnTo>
                  <a:lnTo>
                    <a:pt x="18" y="70"/>
                  </a:lnTo>
                  <a:lnTo>
                    <a:pt x="24" y="86"/>
                  </a:lnTo>
                  <a:lnTo>
                    <a:pt x="34" y="102"/>
                  </a:lnTo>
                  <a:lnTo>
                    <a:pt x="48" y="112"/>
                  </a:lnTo>
                  <a:lnTo>
                    <a:pt x="48" y="112"/>
                  </a:lnTo>
                  <a:lnTo>
                    <a:pt x="30" y="110"/>
                  </a:lnTo>
                  <a:lnTo>
                    <a:pt x="14" y="104"/>
                  </a:lnTo>
                  <a:lnTo>
                    <a:pt x="14" y="104"/>
                  </a:lnTo>
                  <a:lnTo>
                    <a:pt x="14" y="104"/>
                  </a:lnTo>
                  <a:lnTo>
                    <a:pt x="16" y="118"/>
                  </a:lnTo>
                  <a:lnTo>
                    <a:pt x="18" y="130"/>
                  </a:lnTo>
                  <a:lnTo>
                    <a:pt x="24" y="142"/>
                  </a:lnTo>
                  <a:lnTo>
                    <a:pt x="32" y="152"/>
                  </a:lnTo>
                  <a:lnTo>
                    <a:pt x="40" y="162"/>
                  </a:lnTo>
                  <a:lnTo>
                    <a:pt x="50" y="168"/>
                  </a:lnTo>
                  <a:lnTo>
                    <a:pt x="62" y="174"/>
                  </a:lnTo>
                  <a:lnTo>
                    <a:pt x="74" y="178"/>
                  </a:lnTo>
                  <a:lnTo>
                    <a:pt x="74" y="178"/>
                  </a:lnTo>
                  <a:lnTo>
                    <a:pt x="64" y="180"/>
                  </a:lnTo>
                  <a:lnTo>
                    <a:pt x="54" y="180"/>
                  </a:lnTo>
                  <a:lnTo>
                    <a:pt x="54" y="180"/>
                  </a:lnTo>
                  <a:lnTo>
                    <a:pt x="40" y="178"/>
                  </a:lnTo>
                  <a:lnTo>
                    <a:pt x="40" y="178"/>
                  </a:lnTo>
                  <a:lnTo>
                    <a:pt x="44" y="190"/>
                  </a:lnTo>
                  <a:lnTo>
                    <a:pt x="50" y="200"/>
                  </a:lnTo>
                  <a:lnTo>
                    <a:pt x="58" y="208"/>
                  </a:lnTo>
                  <a:lnTo>
                    <a:pt x="66" y="216"/>
                  </a:lnTo>
                  <a:lnTo>
                    <a:pt x="76" y="222"/>
                  </a:lnTo>
                  <a:lnTo>
                    <a:pt x="86" y="226"/>
                  </a:lnTo>
                  <a:lnTo>
                    <a:pt x="98" y="230"/>
                  </a:lnTo>
                  <a:lnTo>
                    <a:pt x="110" y="230"/>
                  </a:lnTo>
                  <a:lnTo>
                    <a:pt x="110" y="230"/>
                  </a:lnTo>
                  <a:lnTo>
                    <a:pt x="90" y="244"/>
                  </a:lnTo>
                  <a:lnTo>
                    <a:pt x="68" y="254"/>
                  </a:lnTo>
                  <a:lnTo>
                    <a:pt x="42" y="260"/>
                  </a:lnTo>
                  <a:lnTo>
                    <a:pt x="18" y="262"/>
                  </a:lnTo>
                  <a:lnTo>
                    <a:pt x="18" y="262"/>
                  </a:lnTo>
                  <a:lnTo>
                    <a:pt x="0" y="262"/>
                  </a:lnTo>
                  <a:lnTo>
                    <a:pt x="0" y="2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32345"/>
              <a:endParaRPr lang="fr-FR" sz="2400">
                <a:solidFill>
                  <a:srgbClr val="222223"/>
                </a:solidFill>
                <a:latin typeface="Calibri"/>
              </a:endParaRPr>
            </a:p>
          </p:txBody>
        </p:sp>
      </p:grpSp>
      <p:grpSp>
        <p:nvGrpSpPr>
          <p:cNvPr id="14" name="Groupe 13"/>
          <p:cNvGrpSpPr/>
          <p:nvPr/>
        </p:nvGrpSpPr>
        <p:grpSpPr>
          <a:xfrm>
            <a:off x="8792476" y="4382540"/>
            <a:ext cx="317240" cy="318113"/>
            <a:chOff x="431800" y="4572000"/>
            <a:chExt cx="1152525" cy="1155700"/>
          </a:xfrm>
        </p:grpSpPr>
        <p:sp>
          <p:nvSpPr>
            <p:cNvPr id="15" name="Freeform 25"/>
            <p:cNvSpPr>
              <a:spLocks/>
            </p:cNvSpPr>
            <p:nvPr/>
          </p:nvSpPr>
          <p:spPr bwMode="auto">
            <a:xfrm>
              <a:off x="431800" y="4572000"/>
              <a:ext cx="1152525" cy="1155700"/>
            </a:xfrm>
            <a:custGeom>
              <a:avLst/>
              <a:gdLst>
                <a:gd name="T0" fmla="*/ 362 w 726"/>
                <a:gd name="T1" fmla="*/ 0 h 728"/>
                <a:gd name="T2" fmla="*/ 290 w 726"/>
                <a:gd name="T3" fmla="*/ 8 h 728"/>
                <a:gd name="T4" fmla="*/ 222 w 726"/>
                <a:gd name="T5" fmla="*/ 28 h 728"/>
                <a:gd name="T6" fmla="*/ 160 w 726"/>
                <a:gd name="T7" fmla="*/ 62 h 728"/>
                <a:gd name="T8" fmla="*/ 106 w 726"/>
                <a:gd name="T9" fmla="*/ 106 h 728"/>
                <a:gd name="T10" fmla="*/ 62 w 726"/>
                <a:gd name="T11" fmla="*/ 160 h 728"/>
                <a:gd name="T12" fmla="*/ 28 w 726"/>
                <a:gd name="T13" fmla="*/ 222 h 728"/>
                <a:gd name="T14" fmla="*/ 6 w 726"/>
                <a:gd name="T15" fmla="*/ 290 h 728"/>
                <a:gd name="T16" fmla="*/ 0 w 726"/>
                <a:gd name="T17" fmla="*/ 364 h 728"/>
                <a:gd name="T18" fmla="*/ 0 w 726"/>
                <a:gd name="T19" fmla="*/ 400 h 728"/>
                <a:gd name="T20" fmla="*/ 16 w 726"/>
                <a:gd name="T21" fmla="*/ 472 h 728"/>
                <a:gd name="T22" fmla="*/ 42 w 726"/>
                <a:gd name="T23" fmla="*/ 536 h 728"/>
                <a:gd name="T24" fmla="*/ 82 w 726"/>
                <a:gd name="T25" fmla="*/ 594 h 728"/>
                <a:gd name="T26" fmla="*/ 132 w 726"/>
                <a:gd name="T27" fmla="*/ 644 h 728"/>
                <a:gd name="T28" fmla="*/ 190 w 726"/>
                <a:gd name="T29" fmla="*/ 684 h 728"/>
                <a:gd name="T30" fmla="*/ 254 w 726"/>
                <a:gd name="T31" fmla="*/ 710 h 728"/>
                <a:gd name="T32" fmla="*/ 326 w 726"/>
                <a:gd name="T33" fmla="*/ 726 h 728"/>
                <a:gd name="T34" fmla="*/ 362 w 726"/>
                <a:gd name="T35" fmla="*/ 728 h 728"/>
                <a:gd name="T36" fmla="*/ 436 w 726"/>
                <a:gd name="T37" fmla="*/ 720 h 728"/>
                <a:gd name="T38" fmla="*/ 504 w 726"/>
                <a:gd name="T39" fmla="*/ 698 h 728"/>
                <a:gd name="T40" fmla="*/ 566 w 726"/>
                <a:gd name="T41" fmla="*/ 666 h 728"/>
                <a:gd name="T42" fmla="*/ 620 w 726"/>
                <a:gd name="T43" fmla="*/ 620 h 728"/>
                <a:gd name="T44" fmla="*/ 664 w 726"/>
                <a:gd name="T45" fmla="*/ 566 h 728"/>
                <a:gd name="T46" fmla="*/ 698 w 726"/>
                <a:gd name="T47" fmla="*/ 506 h 728"/>
                <a:gd name="T48" fmla="*/ 720 w 726"/>
                <a:gd name="T49" fmla="*/ 436 h 728"/>
                <a:gd name="T50" fmla="*/ 726 w 726"/>
                <a:gd name="T51" fmla="*/ 364 h 728"/>
                <a:gd name="T52" fmla="*/ 724 w 726"/>
                <a:gd name="T53" fmla="*/ 326 h 728"/>
                <a:gd name="T54" fmla="*/ 710 w 726"/>
                <a:gd name="T55" fmla="*/ 256 h 728"/>
                <a:gd name="T56" fmla="*/ 682 w 726"/>
                <a:gd name="T57" fmla="*/ 190 h 728"/>
                <a:gd name="T58" fmla="*/ 644 w 726"/>
                <a:gd name="T59" fmla="*/ 132 h 728"/>
                <a:gd name="T60" fmla="*/ 594 w 726"/>
                <a:gd name="T61" fmla="*/ 82 h 728"/>
                <a:gd name="T62" fmla="*/ 536 w 726"/>
                <a:gd name="T63" fmla="*/ 44 h 728"/>
                <a:gd name="T64" fmla="*/ 470 w 726"/>
                <a:gd name="T65" fmla="*/ 16 h 728"/>
                <a:gd name="T66" fmla="*/ 400 w 726"/>
                <a:gd name="T67" fmla="*/ 2 h 728"/>
                <a:gd name="T68" fmla="*/ 362 w 726"/>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32345"/>
              <a:endParaRPr lang="fr-FR" sz="2400">
                <a:solidFill>
                  <a:srgbClr val="222223"/>
                </a:solidFill>
                <a:latin typeface="Calibri"/>
              </a:endParaRPr>
            </a:p>
          </p:txBody>
        </p:sp>
        <p:sp>
          <p:nvSpPr>
            <p:cNvPr id="16" name="Freeform 26"/>
            <p:cNvSpPr>
              <a:spLocks/>
            </p:cNvSpPr>
            <p:nvPr/>
          </p:nvSpPr>
          <p:spPr bwMode="auto">
            <a:xfrm>
              <a:off x="873126" y="4860925"/>
              <a:ext cx="269876" cy="577850"/>
            </a:xfrm>
            <a:custGeom>
              <a:avLst/>
              <a:gdLst>
                <a:gd name="T0" fmla="*/ 36 w 170"/>
                <a:gd name="T1" fmla="*/ 364 h 364"/>
                <a:gd name="T2" fmla="*/ 112 w 170"/>
                <a:gd name="T3" fmla="*/ 364 h 364"/>
                <a:gd name="T4" fmla="*/ 112 w 170"/>
                <a:gd name="T5" fmla="*/ 182 h 364"/>
                <a:gd name="T6" fmla="*/ 162 w 170"/>
                <a:gd name="T7" fmla="*/ 182 h 364"/>
                <a:gd name="T8" fmla="*/ 170 w 170"/>
                <a:gd name="T9" fmla="*/ 118 h 364"/>
                <a:gd name="T10" fmla="*/ 112 w 170"/>
                <a:gd name="T11" fmla="*/ 118 h 364"/>
                <a:gd name="T12" fmla="*/ 112 w 170"/>
                <a:gd name="T13" fmla="*/ 80 h 364"/>
                <a:gd name="T14" fmla="*/ 112 w 170"/>
                <a:gd name="T15" fmla="*/ 80 h 364"/>
                <a:gd name="T16" fmla="*/ 114 w 170"/>
                <a:gd name="T17" fmla="*/ 70 h 364"/>
                <a:gd name="T18" fmla="*/ 118 w 170"/>
                <a:gd name="T19" fmla="*/ 66 h 364"/>
                <a:gd name="T20" fmla="*/ 122 w 170"/>
                <a:gd name="T21" fmla="*/ 62 h 364"/>
                <a:gd name="T22" fmla="*/ 128 w 170"/>
                <a:gd name="T23" fmla="*/ 62 h 364"/>
                <a:gd name="T24" fmla="*/ 168 w 170"/>
                <a:gd name="T25" fmla="*/ 62 h 364"/>
                <a:gd name="T26" fmla="*/ 168 w 170"/>
                <a:gd name="T27" fmla="*/ 0 h 364"/>
                <a:gd name="T28" fmla="*/ 112 w 170"/>
                <a:gd name="T29" fmla="*/ 0 h 364"/>
                <a:gd name="T30" fmla="*/ 112 w 170"/>
                <a:gd name="T31" fmla="*/ 0 h 364"/>
                <a:gd name="T32" fmla="*/ 92 w 170"/>
                <a:gd name="T33" fmla="*/ 2 h 364"/>
                <a:gd name="T34" fmla="*/ 74 w 170"/>
                <a:gd name="T35" fmla="*/ 8 h 364"/>
                <a:gd name="T36" fmla="*/ 62 w 170"/>
                <a:gd name="T37" fmla="*/ 16 h 364"/>
                <a:gd name="T38" fmla="*/ 52 w 170"/>
                <a:gd name="T39" fmla="*/ 26 h 364"/>
                <a:gd name="T40" fmla="*/ 44 w 170"/>
                <a:gd name="T41" fmla="*/ 38 h 364"/>
                <a:gd name="T42" fmla="*/ 40 w 170"/>
                <a:gd name="T43" fmla="*/ 52 h 364"/>
                <a:gd name="T44" fmla="*/ 36 w 170"/>
                <a:gd name="T45" fmla="*/ 64 h 364"/>
                <a:gd name="T46" fmla="*/ 36 w 170"/>
                <a:gd name="T47" fmla="*/ 76 h 364"/>
                <a:gd name="T48" fmla="*/ 36 w 170"/>
                <a:gd name="T49" fmla="*/ 118 h 364"/>
                <a:gd name="T50" fmla="*/ 0 w 170"/>
                <a:gd name="T51" fmla="*/ 118 h 364"/>
                <a:gd name="T52" fmla="*/ 0 w 170"/>
                <a:gd name="T53" fmla="*/ 182 h 364"/>
                <a:gd name="T54" fmla="*/ 36 w 170"/>
                <a:gd name="T55" fmla="*/ 182 h 364"/>
                <a:gd name="T56" fmla="*/ 36 w 170"/>
                <a:gd name="T57"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364">
                  <a:moveTo>
                    <a:pt x="36" y="364"/>
                  </a:moveTo>
                  <a:lnTo>
                    <a:pt x="112" y="364"/>
                  </a:lnTo>
                  <a:lnTo>
                    <a:pt x="112" y="182"/>
                  </a:lnTo>
                  <a:lnTo>
                    <a:pt x="162" y="182"/>
                  </a:lnTo>
                  <a:lnTo>
                    <a:pt x="170" y="118"/>
                  </a:lnTo>
                  <a:lnTo>
                    <a:pt x="112" y="118"/>
                  </a:lnTo>
                  <a:lnTo>
                    <a:pt x="112" y="80"/>
                  </a:lnTo>
                  <a:lnTo>
                    <a:pt x="112" y="80"/>
                  </a:lnTo>
                  <a:lnTo>
                    <a:pt x="114" y="70"/>
                  </a:lnTo>
                  <a:lnTo>
                    <a:pt x="118" y="66"/>
                  </a:lnTo>
                  <a:lnTo>
                    <a:pt x="122" y="62"/>
                  </a:lnTo>
                  <a:lnTo>
                    <a:pt x="128" y="62"/>
                  </a:lnTo>
                  <a:lnTo>
                    <a:pt x="168" y="62"/>
                  </a:lnTo>
                  <a:lnTo>
                    <a:pt x="168" y="0"/>
                  </a:lnTo>
                  <a:lnTo>
                    <a:pt x="112" y="0"/>
                  </a:lnTo>
                  <a:lnTo>
                    <a:pt x="112" y="0"/>
                  </a:lnTo>
                  <a:lnTo>
                    <a:pt x="92" y="2"/>
                  </a:lnTo>
                  <a:lnTo>
                    <a:pt x="74" y="8"/>
                  </a:lnTo>
                  <a:lnTo>
                    <a:pt x="62" y="16"/>
                  </a:lnTo>
                  <a:lnTo>
                    <a:pt x="52" y="26"/>
                  </a:lnTo>
                  <a:lnTo>
                    <a:pt x="44" y="38"/>
                  </a:lnTo>
                  <a:lnTo>
                    <a:pt x="40" y="52"/>
                  </a:lnTo>
                  <a:lnTo>
                    <a:pt x="36" y="64"/>
                  </a:lnTo>
                  <a:lnTo>
                    <a:pt x="36" y="76"/>
                  </a:lnTo>
                  <a:lnTo>
                    <a:pt x="36" y="118"/>
                  </a:lnTo>
                  <a:lnTo>
                    <a:pt x="0" y="118"/>
                  </a:lnTo>
                  <a:lnTo>
                    <a:pt x="0" y="182"/>
                  </a:lnTo>
                  <a:lnTo>
                    <a:pt x="36" y="182"/>
                  </a:lnTo>
                  <a:lnTo>
                    <a:pt x="36" y="36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32345"/>
              <a:endParaRPr lang="fr-FR" sz="2400">
                <a:solidFill>
                  <a:srgbClr val="222223"/>
                </a:solidFill>
                <a:latin typeface="Calibri"/>
              </a:endParaRPr>
            </a:p>
          </p:txBody>
        </p:sp>
      </p:grpSp>
      <p:grpSp>
        <p:nvGrpSpPr>
          <p:cNvPr id="17" name="Groupe 16"/>
          <p:cNvGrpSpPr/>
          <p:nvPr/>
        </p:nvGrpSpPr>
        <p:grpSpPr>
          <a:xfrm>
            <a:off x="5989821" y="4382540"/>
            <a:ext cx="317240" cy="318113"/>
            <a:chOff x="2627784" y="2022267"/>
            <a:chExt cx="502468" cy="503852"/>
          </a:xfrm>
        </p:grpSpPr>
        <p:sp>
          <p:nvSpPr>
            <p:cNvPr id="18" name="Freeform 25"/>
            <p:cNvSpPr>
              <a:spLocks/>
            </p:cNvSpPr>
            <p:nvPr/>
          </p:nvSpPr>
          <p:spPr bwMode="auto">
            <a:xfrm>
              <a:off x="2627784" y="2022267"/>
              <a:ext cx="502468" cy="503852"/>
            </a:xfrm>
            <a:custGeom>
              <a:avLst/>
              <a:gdLst>
                <a:gd name="T0" fmla="*/ 362 w 726"/>
                <a:gd name="T1" fmla="*/ 0 h 728"/>
                <a:gd name="T2" fmla="*/ 290 w 726"/>
                <a:gd name="T3" fmla="*/ 8 h 728"/>
                <a:gd name="T4" fmla="*/ 222 w 726"/>
                <a:gd name="T5" fmla="*/ 28 h 728"/>
                <a:gd name="T6" fmla="*/ 160 w 726"/>
                <a:gd name="T7" fmla="*/ 62 h 728"/>
                <a:gd name="T8" fmla="*/ 106 w 726"/>
                <a:gd name="T9" fmla="*/ 106 h 728"/>
                <a:gd name="T10" fmla="*/ 62 w 726"/>
                <a:gd name="T11" fmla="*/ 160 h 728"/>
                <a:gd name="T12" fmla="*/ 28 w 726"/>
                <a:gd name="T13" fmla="*/ 222 h 728"/>
                <a:gd name="T14" fmla="*/ 6 w 726"/>
                <a:gd name="T15" fmla="*/ 290 h 728"/>
                <a:gd name="T16" fmla="*/ 0 w 726"/>
                <a:gd name="T17" fmla="*/ 364 h 728"/>
                <a:gd name="T18" fmla="*/ 0 w 726"/>
                <a:gd name="T19" fmla="*/ 400 h 728"/>
                <a:gd name="T20" fmla="*/ 16 w 726"/>
                <a:gd name="T21" fmla="*/ 472 h 728"/>
                <a:gd name="T22" fmla="*/ 42 w 726"/>
                <a:gd name="T23" fmla="*/ 536 h 728"/>
                <a:gd name="T24" fmla="*/ 82 w 726"/>
                <a:gd name="T25" fmla="*/ 594 h 728"/>
                <a:gd name="T26" fmla="*/ 132 w 726"/>
                <a:gd name="T27" fmla="*/ 644 h 728"/>
                <a:gd name="T28" fmla="*/ 190 w 726"/>
                <a:gd name="T29" fmla="*/ 684 h 728"/>
                <a:gd name="T30" fmla="*/ 254 w 726"/>
                <a:gd name="T31" fmla="*/ 710 h 728"/>
                <a:gd name="T32" fmla="*/ 326 w 726"/>
                <a:gd name="T33" fmla="*/ 726 h 728"/>
                <a:gd name="T34" fmla="*/ 362 w 726"/>
                <a:gd name="T35" fmla="*/ 728 h 728"/>
                <a:gd name="T36" fmla="*/ 436 w 726"/>
                <a:gd name="T37" fmla="*/ 720 h 728"/>
                <a:gd name="T38" fmla="*/ 504 w 726"/>
                <a:gd name="T39" fmla="*/ 698 h 728"/>
                <a:gd name="T40" fmla="*/ 566 w 726"/>
                <a:gd name="T41" fmla="*/ 666 h 728"/>
                <a:gd name="T42" fmla="*/ 620 w 726"/>
                <a:gd name="T43" fmla="*/ 620 h 728"/>
                <a:gd name="T44" fmla="*/ 664 w 726"/>
                <a:gd name="T45" fmla="*/ 566 h 728"/>
                <a:gd name="T46" fmla="*/ 698 w 726"/>
                <a:gd name="T47" fmla="*/ 506 h 728"/>
                <a:gd name="T48" fmla="*/ 720 w 726"/>
                <a:gd name="T49" fmla="*/ 436 h 728"/>
                <a:gd name="T50" fmla="*/ 726 w 726"/>
                <a:gd name="T51" fmla="*/ 364 h 728"/>
                <a:gd name="T52" fmla="*/ 724 w 726"/>
                <a:gd name="T53" fmla="*/ 326 h 728"/>
                <a:gd name="T54" fmla="*/ 710 w 726"/>
                <a:gd name="T55" fmla="*/ 256 h 728"/>
                <a:gd name="T56" fmla="*/ 682 w 726"/>
                <a:gd name="T57" fmla="*/ 190 h 728"/>
                <a:gd name="T58" fmla="*/ 644 w 726"/>
                <a:gd name="T59" fmla="*/ 132 h 728"/>
                <a:gd name="T60" fmla="*/ 594 w 726"/>
                <a:gd name="T61" fmla="*/ 82 h 728"/>
                <a:gd name="T62" fmla="*/ 536 w 726"/>
                <a:gd name="T63" fmla="*/ 44 h 728"/>
                <a:gd name="T64" fmla="*/ 470 w 726"/>
                <a:gd name="T65" fmla="*/ 16 h 728"/>
                <a:gd name="T66" fmla="*/ 400 w 726"/>
                <a:gd name="T67" fmla="*/ 2 h 728"/>
                <a:gd name="T68" fmla="*/ 362 w 726"/>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6" h="728">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2" y="190"/>
                  </a:lnTo>
                  <a:lnTo>
                    <a:pt x="28" y="222"/>
                  </a:lnTo>
                  <a:lnTo>
                    <a:pt x="16" y="256"/>
                  </a:lnTo>
                  <a:lnTo>
                    <a:pt x="6" y="290"/>
                  </a:lnTo>
                  <a:lnTo>
                    <a:pt x="0" y="326"/>
                  </a:lnTo>
                  <a:lnTo>
                    <a:pt x="0" y="364"/>
                  </a:lnTo>
                  <a:lnTo>
                    <a:pt x="0" y="364"/>
                  </a:lnTo>
                  <a:lnTo>
                    <a:pt x="0" y="400"/>
                  </a:lnTo>
                  <a:lnTo>
                    <a:pt x="6" y="436"/>
                  </a:lnTo>
                  <a:lnTo>
                    <a:pt x="16" y="472"/>
                  </a:lnTo>
                  <a:lnTo>
                    <a:pt x="28" y="506"/>
                  </a:lnTo>
                  <a:lnTo>
                    <a:pt x="42" y="536"/>
                  </a:lnTo>
                  <a:lnTo>
                    <a:pt x="62" y="566"/>
                  </a:lnTo>
                  <a:lnTo>
                    <a:pt x="82" y="594"/>
                  </a:lnTo>
                  <a:lnTo>
                    <a:pt x="106" y="620"/>
                  </a:lnTo>
                  <a:lnTo>
                    <a:pt x="132" y="644"/>
                  </a:lnTo>
                  <a:lnTo>
                    <a:pt x="160" y="666"/>
                  </a:lnTo>
                  <a:lnTo>
                    <a:pt x="190" y="684"/>
                  </a:lnTo>
                  <a:lnTo>
                    <a:pt x="222" y="698"/>
                  </a:lnTo>
                  <a:lnTo>
                    <a:pt x="254" y="710"/>
                  </a:lnTo>
                  <a:lnTo>
                    <a:pt x="290" y="720"/>
                  </a:lnTo>
                  <a:lnTo>
                    <a:pt x="326" y="726"/>
                  </a:lnTo>
                  <a:lnTo>
                    <a:pt x="362" y="728"/>
                  </a:lnTo>
                  <a:lnTo>
                    <a:pt x="362" y="728"/>
                  </a:lnTo>
                  <a:lnTo>
                    <a:pt x="400" y="726"/>
                  </a:lnTo>
                  <a:lnTo>
                    <a:pt x="436" y="720"/>
                  </a:lnTo>
                  <a:lnTo>
                    <a:pt x="470" y="710"/>
                  </a:lnTo>
                  <a:lnTo>
                    <a:pt x="504" y="698"/>
                  </a:lnTo>
                  <a:lnTo>
                    <a:pt x="536" y="684"/>
                  </a:lnTo>
                  <a:lnTo>
                    <a:pt x="566" y="666"/>
                  </a:lnTo>
                  <a:lnTo>
                    <a:pt x="594" y="644"/>
                  </a:lnTo>
                  <a:lnTo>
                    <a:pt x="620" y="620"/>
                  </a:lnTo>
                  <a:lnTo>
                    <a:pt x="644" y="594"/>
                  </a:lnTo>
                  <a:lnTo>
                    <a:pt x="664" y="566"/>
                  </a:lnTo>
                  <a:lnTo>
                    <a:pt x="682" y="536"/>
                  </a:lnTo>
                  <a:lnTo>
                    <a:pt x="698" y="506"/>
                  </a:lnTo>
                  <a:lnTo>
                    <a:pt x="710" y="472"/>
                  </a:lnTo>
                  <a:lnTo>
                    <a:pt x="720" y="436"/>
                  </a:lnTo>
                  <a:lnTo>
                    <a:pt x="724" y="400"/>
                  </a:lnTo>
                  <a:lnTo>
                    <a:pt x="726" y="364"/>
                  </a:lnTo>
                  <a:lnTo>
                    <a:pt x="726" y="364"/>
                  </a:lnTo>
                  <a:lnTo>
                    <a:pt x="724" y="326"/>
                  </a:lnTo>
                  <a:lnTo>
                    <a:pt x="720" y="290"/>
                  </a:lnTo>
                  <a:lnTo>
                    <a:pt x="710" y="256"/>
                  </a:lnTo>
                  <a:lnTo>
                    <a:pt x="698" y="222"/>
                  </a:lnTo>
                  <a:lnTo>
                    <a:pt x="682" y="190"/>
                  </a:lnTo>
                  <a:lnTo>
                    <a:pt x="664" y="160"/>
                  </a:lnTo>
                  <a:lnTo>
                    <a:pt x="644" y="132"/>
                  </a:lnTo>
                  <a:lnTo>
                    <a:pt x="620" y="106"/>
                  </a:lnTo>
                  <a:lnTo>
                    <a:pt x="594" y="82"/>
                  </a:lnTo>
                  <a:lnTo>
                    <a:pt x="566" y="62"/>
                  </a:lnTo>
                  <a:lnTo>
                    <a:pt x="536" y="44"/>
                  </a:lnTo>
                  <a:lnTo>
                    <a:pt x="504" y="28"/>
                  </a:lnTo>
                  <a:lnTo>
                    <a:pt x="470" y="16"/>
                  </a:lnTo>
                  <a:lnTo>
                    <a:pt x="436" y="8"/>
                  </a:lnTo>
                  <a:lnTo>
                    <a:pt x="400" y="2"/>
                  </a:lnTo>
                  <a:lnTo>
                    <a:pt x="362" y="0"/>
                  </a:lnTo>
                  <a:lnTo>
                    <a:pt x="362"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32345"/>
              <a:endParaRPr lang="fr-FR" sz="2400">
                <a:solidFill>
                  <a:srgbClr val="222223"/>
                </a:solidFill>
                <a:latin typeface="Calibri"/>
              </a:endParaRPr>
            </a:p>
          </p:txBody>
        </p:sp>
        <p:sp>
          <p:nvSpPr>
            <p:cNvPr id="19" name="Freeform 6"/>
            <p:cNvSpPr>
              <a:spLocks/>
            </p:cNvSpPr>
            <p:nvPr/>
          </p:nvSpPr>
          <p:spPr bwMode="auto">
            <a:xfrm>
              <a:off x="2823467" y="2144121"/>
              <a:ext cx="144459" cy="242463"/>
            </a:xfrm>
            <a:custGeom>
              <a:avLst/>
              <a:gdLst>
                <a:gd name="T0" fmla="*/ 16 w 510"/>
                <a:gd name="T1" fmla="*/ 736 h 856"/>
                <a:gd name="T2" fmla="*/ 16 w 510"/>
                <a:gd name="T3" fmla="*/ 736 h 856"/>
                <a:gd name="T4" fmla="*/ 26 w 510"/>
                <a:gd name="T5" fmla="*/ 736 h 856"/>
                <a:gd name="T6" fmla="*/ 26 w 510"/>
                <a:gd name="T7" fmla="*/ 736 h 856"/>
                <a:gd name="T8" fmla="*/ 32 w 510"/>
                <a:gd name="T9" fmla="*/ 736 h 856"/>
                <a:gd name="T10" fmla="*/ 36 w 510"/>
                <a:gd name="T11" fmla="*/ 734 h 856"/>
                <a:gd name="T12" fmla="*/ 42 w 510"/>
                <a:gd name="T13" fmla="*/ 730 h 856"/>
                <a:gd name="T14" fmla="*/ 46 w 510"/>
                <a:gd name="T15" fmla="*/ 726 h 856"/>
                <a:gd name="T16" fmla="*/ 164 w 510"/>
                <a:gd name="T17" fmla="*/ 558 h 856"/>
                <a:gd name="T18" fmla="*/ 272 w 510"/>
                <a:gd name="T19" fmla="*/ 828 h 856"/>
                <a:gd name="T20" fmla="*/ 272 w 510"/>
                <a:gd name="T21" fmla="*/ 828 h 856"/>
                <a:gd name="T22" fmla="*/ 280 w 510"/>
                <a:gd name="T23" fmla="*/ 840 h 856"/>
                <a:gd name="T24" fmla="*/ 290 w 510"/>
                <a:gd name="T25" fmla="*/ 848 h 856"/>
                <a:gd name="T26" fmla="*/ 302 w 510"/>
                <a:gd name="T27" fmla="*/ 854 h 856"/>
                <a:gd name="T28" fmla="*/ 314 w 510"/>
                <a:gd name="T29" fmla="*/ 856 h 856"/>
                <a:gd name="T30" fmla="*/ 314 w 510"/>
                <a:gd name="T31" fmla="*/ 856 h 856"/>
                <a:gd name="T32" fmla="*/ 324 w 510"/>
                <a:gd name="T33" fmla="*/ 854 h 856"/>
                <a:gd name="T34" fmla="*/ 334 w 510"/>
                <a:gd name="T35" fmla="*/ 852 h 856"/>
                <a:gd name="T36" fmla="*/ 382 w 510"/>
                <a:gd name="T37" fmla="*/ 830 h 856"/>
                <a:gd name="T38" fmla="*/ 382 w 510"/>
                <a:gd name="T39" fmla="*/ 830 h 856"/>
                <a:gd name="T40" fmla="*/ 390 w 510"/>
                <a:gd name="T41" fmla="*/ 824 h 856"/>
                <a:gd name="T42" fmla="*/ 398 w 510"/>
                <a:gd name="T43" fmla="*/ 818 h 856"/>
                <a:gd name="T44" fmla="*/ 404 w 510"/>
                <a:gd name="T45" fmla="*/ 812 h 856"/>
                <a:gd name="T46" fmla="*/ 408 w 510"/>
                <a:gd name="T47" fmla="*/ 804 h 856"/>
                <a:gd name="T48" fmla="*/ 408 w 510"/>
                <a:gd name="T49" fmla="*/ 804 h 856"/>
                <a:gd name="T50" fmla="*/ 410 w 510"/>
                <a:gd name="T51" fmla="*/ 794 h 856"/>
                <a:gd name="T52" fmla="*/ 410 w 510"/>
                <a:gd name="T53" fmla="*/ 786 h 856"/>
                <a:gd name="T54" fmla="*/ 410 w 510"/>
                <a:gd name="T55" fmla="*/ 776 h 856"/>
                <a:gd name="T56" fmla="*/ 406 w 510"/>
                <a:gd name="T57" fmla="*/ 768 h 856"/>
                <a:gd name="T58" fmla="*/ 302 w 510"/>
                <a:gd name="T59" fmla="*/ 524 h 856"/>
                <a:gd name="T60" fmla="*/ 484 w 510"/>
                <a:gd name="T61" fmla="*/ 524 h 856"/>
                <a:gd name="T62" fmla="*/ 484 w 510"/>
                <a:gd name="T63" fmla="*/ 524 h 856"/>
                <a:gd name="T64" fmla="*/ 492 w 510"/>
                <a:gd name="T65" fmla="*/ 524 h 856"/>
                <a:gd name="T66" fmla="*/ 498 w 510"/>
                <a:gd name="T67" fmla="*/ 520 h 856"/>
                <a:gd name="T68" fmla="*/ 504 w 510"/>
                <a:gd name="T69" fmla="*/ 516 h 856"/>
                <a:gd name="T70" fmla="*/ 508 w 510"/>
                <a:gd name="T71" fmla="*/ 508 h 856"/>
                <a:gd name="T72" fmla="*/ 508 w 510"/>
                <a:gd name="T73" fmla="*/ 508 h 856"/>
                <a:gd name="T74" fmla="*/ 510 w 510"/>
                <a:gd name="T75" fmla="*/ 502 h 856"/>
                <a:gd name="T76" fmla="*/ 510 w 510"/>
                <a:gd name="T77" fmla="*/ 494 h 856"/>
                <a:gd name="T78" fmla="*/ 508 w 510"/>
                <a:gd name="T79" fmla="*/ 486 h 856"/>
                <a:gd name="T80" fmla="*/ 504 w 510"/>
                <a:gd name="T81" fmla="*/ 480 h 856"/>
                <a:gd name="T82" fmla="*/ 44 w 510"/>
                <a:gd name="T83" fmla="*/ 8 h 856"/>
                <a:gd name="T84" fmla="*/ 44 w 510"/>
                <a:gd name="T85" fmla="*/ 8 h 856"/>
                <a:gd name="T86" fmla="*/ 38 w 510"/>
                <a:gd name="T87" fmla="*/ 4 h 856"/>
                <a:gd name="T88" fmla="*/ 30 w 510"/>
                <a:gd name="T89" fmla="*/ 0 h 856"/>
                <a:gd name="T90" fmla="*/ 24 w 510"/>
                <a:gd name="T91" fmla="*/ 0 h 856"/>
                <a:gd name="T92" fmla="*/ 16 w 510"/>
                <a:gd name="T93" fmla="*/ 2 h 856"/>
                <a:gd name="T94" fmla="*/ 16 w 510"/>
                <a:gd name="T95" fmla="*/ 2 h 856"/>
                <a:gd name="T96" fmla="*/ 8 w 510"/>
                <a:gd name="T97" fmla="*/ 6 h 856"/>
                <a:gd name="T98" fmla="*/ 4 w 510"/>
                <a:gd name="T99" fmla="*/ 12 h 856"/>
                <a:gd name="T100" fmla="*/ 0 w 510"/>
                <a:gd name="T101" fmla="*/ 18 h 856"/>
                <a:gd name="T102" fmla="*/ 0 w 510"/>
                <a:gd name="T103" fmla="*/ 26 h 856"/>
                <a:gd name="T104" fmla="*/ 0 w 510"/>
                <a:gd name="T105" fmla="*/ 710 h 856"/>
                <a:gd name="T106" fmla="*/ 0 w 510"/>
                <a:gd name="T107" fmla="*/ 710 h 856"/>
                <a:gd name="T108" fmla="*/ 0 w 510"/>
                <a:gd name="T109" fmla="*/ 718 h 856"/>
                <a:gd name="T110" fmla="*/ 4 w 510"/>
                <a:gd name="T111" fmla="*/ 726 h 856"/>
                <a:gd name="T112" fmla="*/ 10 w 510"/>
                <a:gd name="T113" fmla="*/ 732 h 856"/>
                <a:gd name="T114" fmla="*/ 16 w 510"/>
                <a:gd name="T115" fmla="*/ 736 h 856"/>
                <a:gd name="T116" fmla="*/ 16 w 510"/>
                <a:gd name="T117" fmla="*/ 73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0" h="856">
                  <a:moveTo>
                    <a:pt x="16" y="736"/>
                  </a:moveTo>
                  <a:lnTo>
                    <a:pt x="16" y="736"/>
                  </a:lnTo>
                  <a:lnTo>
                    <a:pt x="26" y="736"/>
                  </a:lnTo>
                  <a:lnTo>
                    <a:pt x="26" y="736"/>
                  </a:lnTo>
                  <a:lnTo>
                    <a:pt x="32" y="736"/>
                  </a:lnTo>
                  <a:lnTo>
                    <a:pt x="36" y="734"/>
                  </a:lnTo>
                  <a:lnTo>
                    <a:pt x="42" y="730"/>
                  </a:lnTo>
                  <a:lnTo>
                    <a:pt x="46" y="726"/>
                  </a:lnTo>
                  <a:lnTo>
                    <a:pt x="164" y="558"/>
                  </a:lnTo>
                  <a:lnTo>
                    <a:pt x="272" y="828"/>
                  </a:lnTo>
                  <a:lnTo>
                    <a:pt x="272" y="828"/>
                  </a:lnTo>
                  <a:lnTo>
                    <a:pt x="280" y="840"/>
                  </a:lnTo>
                  <a:lnTo>
                    <a:pt x="290" y="848"/>
                  </a:lnTo>
                  <a:lnTo>
                    <a:pt x="302" y="854"/>
                  </a:lnTo>
                  <a:lnTo>
                    <a:pt x="314" y="856"/>
                  </a:lnTo>
                  <a:lnTo>
                    <a:pt x="314" y="856"/>
                  </a:lnTo>
                  <a:lnTo>
                    <a:pt x="324" y="854"/>
                  </a:lnTo>
                  <a:lnTo>
                    <a:pt x="334" y="852"/>
                  </a:lnTo>
                  <a:lnTo>
                    <a:pt x="382" y="830"/>
                  </a:lnTo>
                  <a:lnTo>
                    <a:pt x="382" y="830"/>
                  </a:lnTo>
                  <a:lnTo>
                    <a:pt x="390" y="824"/>
                  </a:lnTo>
                  <a:lnTo>
                    <a:pt x="398" y="818"/>
                  </a:lnTo>
                  <a:lnTo>
                    <a:pt x="404" y="812"/>
                  </a:lnTo>
                  <a:lnTo>
                    <a:pt x="408" y="804"/>
                  </a:lnTo>
                  <a:lnTo>
                    <a:pt x="408" y="804"/>
                  </a:lnTo>
                  <a:lnTo>
                    <a:pt x="410" y="794"/>
                  </a:lnTo>
                  <a:lnTo>
                    <a:pt x="410" y="786"/>
                  </a:lnTo>
                  <a:lnTo>
                    <a:pt x="410" y="776"/>
                  </a:lnTo>
                  <a:lnTo>
                    <a:pt x="406" y="768"/>
                  </a:lnTo>
                  <a:lnTo>
                    <a:pt x="302" y="524"/>
                  </a:lnTo>
                  <a:lnTo>
                    <a:pt x="484" y="524"/>
                  </a:lnTo>
                  <a:lnTo>
                    <a:pt x="484" y="524"/>
                  </a:lnTo>
                  <a:lnTo>
                    <a:pt x="492" y="524"/>
                  </a:lnTo>
                  <a:lnTo>
                    <a:pt x="498" y="520"/>
                  </a:lnTo>
                  <a:lnTo>
                    <a:pt x="504" y="516"/>
                  </a:lnTo>
                  <a:lnTo>
                    <a:pt x="508" y="508"/>
                  </a:lnTo>
                  <a:lnTo>
                    <a:pt x="508" y="508"/>
                  </a:lnTo>
                  <a:lnTo>
                    <a:pt x="510" y="502"/>
                  </a:lnTo>
                  <a:lnTo>
                    <a:pt x="510" y="494"/>
                  </a:lnTo>
                  <a:lnTo>
                    <a:pt x="508" y="486"/>
                  </a:lnTo>
                  <a:lnTo>
                    <a:pt x="504" y="480"/>
                  </a:lnTo>
                  <a:lnTo>
                    <a:pt x="44" y="8"/>
                  </a:lnTo>
                  <a:lnTo>
                    <a:pt x="44" y="8"/>
                  </a:lnTo>
                  <a:lnTo>
                    <a:pt x="38" y="4"/>
                  </a:lnTo>
                  <a:lnTo>
                    <a:pt x="30" y="0"/>
                  </a:lnTo>
                  <a:lnTo>
                    <a:pt x="24" y="0"/>
                  </a:lnTo>
                  <a:lnTo>
                    <a:pt x="16" y="2"/>
                  </a:lnTo>
                  <a:lnTo>
                    <a:pt x="16" y="2"/>
                  </a:lnTo>
                  <a:lnTo>
                    <a:pt x="8" y="6"/>
                  </a:lnTo>
                  <a:lnTo>
                    <a:pt x="4" y="12"/>
                  </a:lnTo>
                  <a:lnTo>
                    <a:pt x="0" y="18"/>
                  </a:lnTo>
                  <a:lnTo>
                    <a:pt x="0" y="26"/>
                  </a:lnTo>
                  <a:lnTo>
                    <a:pt x="0" y="710"/>
                  </a:lnTo>
                  <a:lnTo>
                    <a:pt x="0" y="710"/>
                  </a:lnTo>
                  <a:lnTo>
                    <a:pt x="0" y="718"/>
                  </a:lnTo>
                  <a:lnTo>
                    <a:pt x="4" y="726"/>
                  </a:lnTo>
                  <a:lnTo>
                    <a:pt x="10" y="732"/>
                  </a:lnTo>
                  <a:lnTo>
                    <a:pt x="16" y="736"/>
                  </a:lnTo>
                  <a:lnTo>
                    <a:pt x="16" y="736"/>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32345"/>
              <a:endParaRPr lang="fr-FR" sz="2400">
                <a:solidFill>
                  <a:srgbClr val="222223"/>
                </a:solidFill>
                <a:latin typeface="Calibri"/>
              </a:endParaRPr>
            </a:p>
          </p:txBody>
        </p:sp>
      </p:grpSp>
      <p:grpSp>
        <p:nvGrpSpPr>
          <p:cNvPr id="20" name="Groupe 19"/>
          <p:cNvGrpSpPr/>
          <p:nvPr/>
        </p:nvGrpSpPr>
        <p:grpSpPr>
          <a:xfrm>
            <a:off x="6005486" y="4843537"/>
            <a:ext cx="318113" cy="318113"/>
            <a:chOff x="2626195" y="3259009"/>
            <a:chExt cx="503852" cy="503852"/>
          </a:xfrm>
        </p:grpSpPr>
        <p:sp>
          <p:nvSpPr>
            <p:cNvPr id="21" name="Freeform 29"/>
            <p:cNvSpPr>
              <a:spLocks/>
            </p:cNvSpPr>
            <p:nvPr/>
          </p:nvSpPr>
          <p:spPr bwMode="auto">
            <a:xfrm>
              <a:off x="2626195" y="3259009"/>
              <a:ext cx="503852" cy="503852"/>
            </a:xfrm>
            <a:custGeom>
              <a:avLst/>
              <a:gdLst>
                <a:gd name="T0" fmla="*/ 364 w 728"/>
                <a:gd name="T1" fmla="*/ 0 h 728"/>
                <a:gd name="T2" fmla="*/ 290 w 728"/>
                <a:gd name="T3" fmla="*/ 8 h 728"/>
                <a:gd name="T4" fmla="*/ 222 w 728"/>
                <a:gd name="T5" fmla="*/ 28 h 728"/>
                <a:gd name="T6" fmla="*/ 160 w 728"/>
                <a:gd name="T7" fmla="*/ 62 h 728"/>
                <a:gd name="T8" fmla="*/ 106 w 728"/>
                <a:gd name="T9" fmla="*/ 106 h 728"/>
                <a:gd name="T10" fmla="*/ 62 w 728"/>
                <a:gd name="T11" fmla="*/ 160 h 728"/>
                <a:gd name="T12" fmla="*/ 28 w 728"/>
                <a:gd name="T13" fmla="*/ 222 h 728"/>
                <a:gd name="T14" fmla="*/ 8 w 728"/>
                <a:gd name="T15" fmla="*/ 290 h 728"/>
                <a:gd name="T16" fmla="*/ 0 w 728"/>
                <a:gd name="T17" fmla="*/ 364 h 728"/>
                <a:gd name="T18" fmla="*/ 2 w 728"/>
                <a:gd name="T19" fmla="*/ 400 h 728"/>
                <a:gd name="T20" fmla="*/ 16 w 728"/>
                <a:gd name="T21" fmla="*/ 472 h 728"/>
                <a:gd name="T22" fmla="*/ 44 w 728"/>
                <a:gd name="T23" fmla="*/ 536 h 728"/>
                <a:gd name="T24" fmla="*/ 82 w 728"/>
                <a:gd name="T25" fmla="*/ 594 h 728"/>
                <a:gd name="T26" fmla="*/ 132 w 728"/>
                <a:gd name="T27" fmla="*/ 644 h 728"/>
                <a:gd name="T28" fmla="*/ 190 w 728"/>
                <a:gd name="T29" fmla="*/ 684 h 728"/>
                <a:gd name="T30" fmla="*/ 256 w 728"/>
                <a:gd name="T31" fmla="*/ 710 h 728"/>
                <a:gd name="T32" fmla="*/ 326 w 728"/>
                <a:gd name="T33" fmla="*/ 726 h 728"/>
                <a:gd name="T34" fmla="*/ 364 w 728"/>
                <a:gd name="T35" fmla="*/ 728 h 728"/>
                <a:gd name="T36" fmla="*/ 436 w 728"/>
                <a:gd name="T37" fmla="*/ 720 h 728"/>
                <a:gd name="T38" fmla="*/ 504 w 728"/>
                <a:gd name="T39" fmla="*/ 698 h 728"/>
                <a:gd name="T40" fmla="*/ 566 w 728"/>
                <a:gd name="T41" fmla="*/ 666 h 728"/>
                <a:gd name="T42" fmla="*/ 620 w 728"/>
                <a:gd name="T43" fmla="*/ 620 h 728"/>
                <a:gd name="T44" fmla="*/ 664 w 728"/>
                <a:gd name="T45" fmla="*/ 566 h 728"/>
                <a:gd name="T46" fmla="*/ 698 w 728"/>
                <a:gd name="T47" fmla="*/ 506 h 728"/>
                <a:gd name="T48" fmla="*/ 720 w 728"/>
                <a:gd name="T49" fmla="*/ 436 h 728"/>
                <a:gd name="T50" fmla="*/ 728 w 728"/>
                <a:gd name="T51" fmla="*/ 364 h 728"/>
                <a:gd name="T52" fmla="*/ 726 w 728"/>
                <a:gd name="T53" fmla="*/ 326 h 728"/>
                <a:gd name="T54" fmla="*/ 710 w 728"/>
                <a:gd name="T55" fmla="*/ 256 h 728"/>
                <a:gd name="T56" fmla="*/ 684 w 728"/>
                <a:gd name="T57" fmla="*/ 190 h 728"/>
                <a:gd name="T58" fmla="*/ 644 w 728"/>
                <a:gd name="T59" fmla="*/ 132 h 728"/>
                <a:gd name="T60" fmla="*/ 594 w 728"/>
                <a:gd name="T61" fmla="*/ 82 h 728"/>
                <a:gd name="T62" fmla="*/ 536 w 728"/>
                <a:gd name="T63" fmla="*/ 44 h 728"/>
                <a:gd name="T64" fmla="*/ 472 w 728"/>
                <a:gd name="T65" fmla="*/ 16 h 728"/>
                <a:gd name="T66" fmla="*/ 400 w 728"/>
                <a:gd name="T67" fmla="*/ 2 h 728"/>
                <a:gd name="T68" fmla="*/ 364 w 728"/>
                <a:gd name="T69"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8" h="728">
                  <a:moveTo>
                    <a:pt x="364" y="0"/>
                  </a:moveTo>
                  <a:lnTo>
                    <a:pt x="364" y="0"/>
                  </a:lnTo>
                  <a:lnTo>
                    <a:pt x="326" y="2"/>
                  </a:lnTo>
                  <a:lnTo>
                    <a:pt x="290" y="8"/>
                  </a:lnTo>
                  <a:lnTo>
                    <a:pt x="256" y="16"/>
                  </a:lnTo>
                  <a:lnTo>
                    <a:pt x="222" y="28"/>
                  </a:lnTo>
                  <a:lnTo>
                    <a:pt x="190" y="44"/>
                  </a:lnTo>
                  <a:lnTo>
                    <a:pt x="160" y="62"/>
                  </a:lnTo>
                  <a:lnTo>
                    <a:pt x="132" y="82"/>
                  </a:lnTo>
                  <a:lnTo>
                    <a:pt x="106" y="106"/>
                  </a:lnTo>
                  <a:lnTo>
                    <a:pt x="82" y="132"/>
                  </a:lnTo>
                  <a:lnTo>
                    <a:pt x="62" y="160"/>
                  </a:lnTo>
                  <a:lnTo>
                    <a:pt x="44" y="190"/>
                  </a:lnTo>
                  <a:lnTo>
                    <a:pt x="28" y="222"/>
                  </a:lnTo>
                  <a:lnTo>
                    <a:pt x="16" y="256"/>
                  </a:lnTo>
                  <a:lnTo>
                    <a:pt x="8" y="290"/>
                  </a:lnTo>
                  <a:lnTo>
                    <a:pt x="2" y="326"/>
                  </a:lnTo>
                  <a:lnTo>
                    <a:pt x="0" y="364"/>
                  </a:lnTo>
                  <a:lnTo>
                    <a:pt x="0" y="364"/>
                  </a:lnTo>
                  <a:lnTo>
                    <a:pt x="2" y="400"/>
                  </a:lnTo>
                  <a:lnTo>
                    <a:pt x="8" y="436"/>
                  </a:lnTo>
                  <a:lnTo>
                    <a:pt x="16" y="472"/>
                  </a:lnTo>
                  <a:lnTo>
                    <a:pt x="28" y="506"/>
                  </a:lnTo>
                  <a:lnTo>
                    <a:pt x="44" y="536"/>
                  </a:lnTo>
                  <a:lnTo>
                    <a:pt x="62" y="566"/>
                  </a:lnTo>
                  <a:lnTo>
                    <a:pt x="82" y="594"/>
                  </a:lnTo>
                  <a:lnTo>
                    <a:pt x="106" y="620"/>
                  </a:lnTo>
                  <a:lnTo>
                    <a:pt x="132" y="644"/>
                  </a:lnTo>
                  <a:lnTo>
                    <a:pt x="160" y="666"/>
                  </a:lnTo>
                  <a:lnTo>
                    <a:pt x="190" y="684"/>
                  </a:lnTo>
                  <a:lnTo>
                    <a:pt x="222" y="698"/>
                  </a:lnTo>
                  <a:lnTo>
                    <a:pt x="256" y="710"/>
                  </a:lnTo>
                  <a:lnTo>
                    <a:pt x="290" y="720"/>
                  </a:lnTo>
                  <a:lnTo>
                    <a:pt x="326" y="726"/>
                  </a:lnTo>
                  <a:lnTo>
                    <a:pt x="364" y="728"/>
                  </a:lnTo>
                  <a:lnTo>
                    <a:pt x="364" y="728"/>
                  </a:lnTo>
                  <a:lnTo>
                    <a:pt x="400" y="726"/>
                  </a:lnTo>
                  <a:lnTo>
                    <a:pt x="436" y="720"/>
                  </a:lnTo>
                  <a:lnTo>
                    <a:pt x="472" y="710"/>
                  </a:lnTo>
                  <a:lnTo>
                    <a:pt x="504" y="698"/>
                  </a:lnTo>
                  <a:lnTo>
                    <a:pt x="536" y="684"/>
                  </a:lnTo>
                  <a:lnTo>
                    <a:pt x="566" y="666"/>
                  </a:lnTo>
                  <a:lnTo>
                    <a:pt x="594" y="644"/>
                  </a:lnTo>
                  <a:lnTo>
                    <a:pt x="620" y="620"/>
                  </a:lnTo>
                  <a:lnTo>
                    <a:pt x="644" y="594"/>
                  </a:lnTo>
                  <a:lnTo>
                    <a:pt x="664" y="566"/>
                  </a:lnTo>
                  <a:lnTo>
                    <a:pt x="684" y="536"/>
                  </a:lnTo>
                  <a:lnTo>
                    <a:pt x="698" y="506"/>
                  </a:lnTo>
                  <a:lnTo>
                    <a:pt x="710" y="472"/>
                  </a:lnTo>
                  <a:lnTo>
                    <a:pt x="720" y="436"/>
                  </a:lnTo>
                  <a:lnTo>
                    <a:pt x="726" y="400"/>
                  </a:lnTo>
                  <a:lnTo>
                    <a:pt x="728" y="364"/>
                  </a:lnTo>
                  <a:lnTo>
                    <a:pt x="728" y="364"/>
                  </a:lnTo>
                  <a:lnTo>
                    <a:pt x="726" y="326"/>
                  </a:lnTo>
                  <a:lnTo>
                    <a:pt x="720" y="290"/>
                  </a:lnTo>
                  <a:lnTo>
                    <a:pt x="710" y="256"/>
                  </a:lnTo>
                  <a:lnTo>
                    <a:pt x="698" y="222"/>
                  </a:lnTo>
                  <a:lnTo>
                    <a:pt x="684"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lnTo>
                    <a:pt x="364"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32345"/>
              <a:endParaRPr lang="fr-FR" sz="2400">
                <a:solidFill>
                  <a:srgbClr val="222223"/>
                </a:solidFill>
                <a:latin typeface="Calibri"/>
              </a:endParaRPr>
            </a:p>
          </p:txBody>
        </p:sp>
        <p:sp>
          <p:nvSpPr>
            <p:cNvPr id="22" name="Freeform 8"/>
            <p:cNvSpPr>
              <a:spLocks/>
            </p:cNvSpPr>
            <p:nvPr/>
          </p:nvSpPr>
          <p:spPr bwMode="auto">
            <a:xfrm>
              <a:off x="2747866" y="3425471"/>
              <a:ext cx="242222" cy="211384"/>
            </a:xfrm>
            <a:custGeom>
              <a:avLst/>
              <a:gdLst>
                <a:gd name="T0" fmla="*/ 514 w 864"/>
                <a:gd name="T1" fmla="*/ 194 h 754"/>
                <a:gd name="T2" fmla="*/ 560 w 864"/>
                <a:gd name="T3" fmla="*/ 184 h 754"/>
                <a:gd name="T4" fmla="*/ 594 w 864"/>
                <a:gd name="T5" fmla="*/ 196 h 754"/>
                <a:gd name="T6" fmla="*/ 614 w 864"/>
                <a:gd name="T7" fmla="*/ 226 h 754"/>
                <a:gd name="T8" fmla="*/ 616 w 864"/>
                <a:gd name="T9" fmla="*/ 270 h 754"/>
                <a:gd name="T10" fmla="*/ 598 w 864"/>
                <a:gd name="T11" fmla="*/ 322 h 754"/>
                <a:gd name="T12" fmla="*/ 544 w 864"/>
                <a:gd name="T13" fmla="*/ 412 h 754"/>
                <a:gd name="T14" fmla="*/ 498 w 864"/>
                <a:gd name="T15" fmla="*/ 466 h 754"/>
                <a:gd name="T16" fmla="*/ 476 w 864"/>
                <a:gd name="T17" fmla="*/ 478 h 754"/>
                <a:gd name="T18" fmla="*/ 468 w 864"/>
                <a:gd name="T19" fmla="*/ 474 h 754"/>
                <a:gd name="T20" fmla="*/ 442 w 864"/>
                <a:gd name="T21" fmla="*/ 432 h 754"/>
                <a:gd name="T22" fmla="*/ 406 w 864"/>
                <a:gd name="T23" fmla="*/ 304 h 754"/>
                <a:gd name="T24" fmla="*/ 388 w 864"/>
                <a:gd name="T25" fmla="*/ 206 h 754"/>
                <a:gd name="T26" fmla="*/ 360 w 864"/>
                <a:gd name="T27" fmla="*/ 82 h 754"/>
                <a:gd name="T28" fmla="*/ 328 w 864"/>
                <a:gd name="T29" fmla="*/ 28 h 754"/>
                <a:gd name="T30" fmla="*/ 298 w 864"/>
                <a:gd name="T31" fmla="*/ 10 h 754"/>
                <a:gd name="T32" fmla="*/ 270 w 864"/>
                <a:gd name="T33" fmla="*/ 6 h 754"/>
                <a:gd name="T34" fmla="*/ 238 w 864"/>
                <a:gd name="T35" fmla="*/ 14 h 754"/>
                <a:gd name="T36" fmla="*/ 172 w 864"/>
                <a:gd name="T37" fmla="*/ 48 h 754"/>
                <a:gd name="T38" fmla="*/ 88 w 864"/>
                <a:gd name="T39" fmla="*/ 114 h 754"/>
                <a:gd name="T40" fmla="*/ 0 w 864"/>
                <a:gd name="T41" fmla="*/ 206 h 754"/>
                <a:gd name="T42" fmla="*/ 48 w 864"/>
                <a:gd name="T43" fmla="*/ 242 h 754"/>
                <a:gd name="T44" fmla="*/ 92 w 864"/>
                <a:gd name="T45" fmla="*/ 220 h 754"/>
                <a:gd name="T46" fmla="*/ 122 w 864"/>
                <a:gd name="T47" fmla="*/ 216 h 754"/>
                <a:gd name="T48" fmla="*/ 132 w 864"/>
                <a:gd name="T49" fmla="*/ 222 h 754"/>
                <a:gd name="T50" fmla="*/ 162 w 864"/>
                <a:gd name="T51" fmla="*/ 294 h 754"/>
                <a:gd name="T52" fmla="*/ 266 w 864"/>
                <a:gd name="T53" fmla="*/ 624 h 754"/>
                <a:gd name="T54" fmla="*/ 292 w 864"/>
                <a:gd name="T55" fmla="*/ 680 h 754"/>
                <a:gd name="T56" fmla="*/ 338 w 864"/>
                <a:gd name="T57" fmla="*/ 730 h 754"/>
                <a:gd name="T58" fmla="*/ 376 w 864"/>
                <a:gd name="T59" fmla="*/ 750 h 754"/>
                <a:gd name="T60" fmla="*/ 416 w 864"/>
                <a:gd name="T61" fmla="*/ 754 h 754"/>
                <a:gd name="T62" fmla="*/ 462 w 864"/>
                <a:gd name="T63" fmla="*/ 736 h 754"/>
                <a:gd name="T64" fmla="*/ 552 w 864"/>
                <a:gd name="T65" fmla="*/ 666 h 754"/>
                <a:gd name="T66" fmla="*/ 642 w 864"/>
                <a:gd name="T67" fmla="*/ 576 h 754"/>
                <a:gd name="T68" fmla="*/ 734 w 864"/>
                <a:gd name="T69" fmla="*/ 462 h 754"/>
                <a:gd name="T70" fmla="*/ 812 w 864"/>
                <a:gd name="T71" fmla="*/ 328 h 754"/>
                <a:gd name="T72" fmla="*/ 856 w 864"/>
                <a:gd name="T73" fmla="*/ 206 h 754"/>
                <a:gd name="T74" fmla="*/ 864 w 864"/>
                <a:gd name="T75" fmla="*/ 156 h 754"/>
                <a:gd name="T76" fmla="*/ 860 w 864"/>
                <a:gd name="T77" fmla="*/ 94 h 754"/>
                <a:gd name="T78" fmla="*/ 840 w 864"/>
                <a:gd name="T79" fmla="*/ 48 h 754"/>
                <a:gd name="T80" fmla="*/ 806 w 864"/>
                <a:gd name="T81" fmla="*/ 18 h 754"/>
                <a:gd name="T82" fmla="*/ 762 w 864"/>
                <a:gd name="T83" fmla="*/ 2 h 754"/>
                <a:gd name="T84" fmla="*/ 712 w 864"/>
                <a:gd name="T85" fmla="*/ 2 h 754"/>
                <a:gd name="T86" fmla="*/ 660 w 864"/>
                <a:gd name="T87" fmla="*/ 14 h 754"/>
                <a:gd name="T88" fmla="*/ 608 w 864"/>
                <a:gd name="T89" fmla="*/ 38 h 754"/>
                <a:gd name="T90" fmla="*/ 562 w 864"/>
                <a:gd name="T91" fmla="*/ 76 h 754"/>
                <a:gd name="T92" fmla="*/ 526 w 864"/>
                <a:gd name="T93" fmla="*/ 122 h 754"/>
                <a:gd name="T94" fmla="*/ 502 w 864"/>
                <a:gd name="T95" fmla="*/ 182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4" h="754">
                  <a:moveTo>
                    <a:pt x="496" y="204"/>
                  </a:moveTo>
                  <a:lnTo>
                    <a:pt x="496" y="204"/>
                  </a:lnTo>
                  <a:lnTo>
                    <a:pt x="514" y="194"/>
                  </a:lnTo>
                  <a:lnTo>
                    <a:pt x="532" y="188"/>
                  </a:lnTo>
                  <a:lnTo>
                    <a:pt x="546" y="184"/>
                  </a:lnTo>
                  <a:lnTo>
                    <a:pt x="560" y="184"/>
                  </a:lnTo>
                  <a:lnTo>
                    <a:pt x="574" y="186"/>
                  </a:lnTo>
                  <a:lnTo>
                    <a:pt x="586" y="190"/>
                  </a:lnTo>
                  <a:lnTo>
                    <a:pt x="594" y="196"/>
                  </a:lnTo>
                  <a:lnTo>
                    <a:pt x="602" y="204"/>
                  </a:lnTo>
                  <a:lnTo>
                    <a:pt x="610" y="216"/>
                  </a:lnTo>
                  <a:lnTo>
                    <a:pt x="614" y="226"/>
                  </a:lnTo>
                  <a:lnTo>
                    <a:pt x="616" y="240"/>
                  </a:lnTo>
                  <a:lnTo>
                    <a:pt x="616" y="254"/>
                  </a:lnTo>
                  <a:lnTo>
                    <a:pt x="616" y="270"/>
                  </a:lnTo>
                  <a:lnTo>
                    <a:pt x="612" y="286"/>
                  </a:lnTo>
                  <a:lnTo>
                    <a:pt x="606" y="304"/>
                  </a:lnTo>
                  <a:lnTo>
                    <a:pt x="598" y="322"/>
                  </a:lnTo>
                  <a:lnTo>
                    <a:pt x="598" y="322"/>
                  </a:lnTo>
                  <a:lnTo>
                    <a:pt x="560" y="386"/>
                  </a:lnTo>
                  <a:lnTo>
                    <a:pt x="544" y="412"/>
                  </a:lnTo>
                  <a:lnTo>
                    <a:pt x="528" y="434"/>
                  </a:lnTo>
                  <a:lnTo>
                    <a:pt x="512" y="452"/>
                  </a:lnTo>
                  <a:lnTo>
                    <a:pt x="498" y="466"/>
                  </a:lnTo>
                  <a:lnTo>
                    <a:pt x="486" y="474"/>
                  </a:lnTo>
                  <a:lnTo>
                    <a:pt x="482" y="476"/>
                  </a:lnTo>
                  <a:lnTo>
                    <a:pt x="476" y="478"/>
                  </a:lnTo>
                  <a:lnTo>
                    <a:pt x="476" y="478"/>
                  </a:lnTo>
                  <a:lnTo>
                    <a:pt x="472" y="476"/>
                  </a:lnTo>
                  <a:lnTo>
                    <a:pt x="468" y="474"/>
                  </a:lnTo>
                  <a:lnTo>
                    <a:pt x="460" y="466"/>
                  </a:lnTo>
                  <a:lnTo>
                    <a:pt x="452" y="452"/>
                  </a:lnTo>
                  <a:lnTo>
                    <a:pt x="442" y="432"/>
                  </a:lnTo>
                  <a:lnTo>
                    <a:pt x="434" y="408"/>
                  </a:lnTo>
                  <a:lnTo>
                    <a:pt x="426" y="378"/>
                  </a:lnTo>
                  <a:lnTo>
                    <a:pt x="406" y="304"/>
                  </a:lnTo>
                  <a:lnTo>
                    <a:pt x="406" y="304"/>
                  </a:lnTo>
                  <a:lnTo>
                    <a:pt x="396" y="258"/>
                  </a:lnTo>
                  <a:lnTo>
                    <a:pt x="388" y="206"/>
                  </a:lnTo>
                  <a:lnTo>
                    <a:pt x="378" y="154"/>
                  </a:lnTo>
                  <a:lnTo>
                    <a:pt x="366" y="104"/>
                  </a:lnTo>
                  <a:lnTo>
                    <a:pt x="360" y="82"/>
                  </a:lnTo>
                  <a:lnTo>
                    <a:pt x="350" y="62"/>
                  </a:lnTo>
                  <a:lnTo>
                    <a:pt x="340" y="44"/>
                  </a:lnTo>
                  <a:lnTo>
                    <a:pt x="328" y="28"/>
                  </a:lnTo>
                  <a:lnTo>
                    <a:pt x="314" y="16"/>
                  </a:lnTo>
                  <a:lnTo>
                    <a:pt x="308" y="12"/>
                  </a:lnTo>
                  <a:lnTo>
                    <a:pt x="298" y="10"/>
                  </a:lnTo>
                  <a:lnTo>
                    <a:pt x="290" y="8"/>
                  </a:lnTo>
                  <a:lnTo>
                    <a:pt x="280" y="6"/>
                  </a:lnTo>
                  <a:lnTo>
                    <a:pt x="270" y="6"/>
                  </a:lnTo>
                  <a:lnTo>
                    <a:pt x="260" y="8"/>
                  </a:lnTo>
                  <a:lnTo>
                    <a:pt x="260" y="8"/>
                  </a:lnTo>
                  <a:lnTo>
                    <a:pt x="238" y="14"/>
                  </a:lnTo>
                  <a:lnTo>
                    <a:pt x="216" y="22"/>
                  </a:lnTo>
                  <a:lnTo>
                    <a:pt x="194" y="34"/>
                  </a:lnTo>
                  <a:lnTo>
                    <a:pt x="172" y="48"/>
                  </a:lnTo>
                  <a:lnTo>
                    <a:pt x="150" y="64"/>
                  </a:lnTo>
                  <a:lnTo>
                    <a:pt x="128" y="80"/>
                  </a:lnTo>
                  <a:lnTo>
                    <a:pt x="88" y="114"/>
                  </a:lnTo>
                  <a:lnTo>
                    <a:pt x="54" y="148"/>
                  </a:lnTo>
                  <a:lnTo>
                    <a:pt x="26" y="178"/>
                  </a:lnTo>
                  <a:lnTo>
                    <a:pt x="0" y="206"/>
                  </a:lnTo>
                  <a:lnTo>
                    <a:pt x="36" y="252"/>
                  </a:lnTo>
                  <a:lnTo>
                    <a:pt x="36" y="252"/>
                  </a:lnTo>
                  <a:lnTo>
                    <a:pt x="48" y="242"/>
                  </a:lnTo>
                  <a:lnTo>
                    <a:pt x="60" y="234"/>
                  </a:lnTo>
                  <a:lnTo>
                    <a:pt x="76" y="226"/>
                  </a:lnTo>
                  <a:lnTo>
                    <a:pt x="92" y="220"/>
                  </a:lnTo>
                  <a:lnTo>
                    <a:pt x="108" y="216"/>
                  </a:lnTo>
                  <a:lnTo>
                    <a:pt x="114" y="214"/>
                  </a:lnTo>
                  <a:lnTo>
                    <a:pt x="122" y="216"/>
                  </a:lnTo>
                  <a:lnTo>
                    <a:pt x="128" y="218"/>
                  </a:lnTo>
                  <a:lnTo>
                    <a:pt x="132" y="222"/>
                  </a:lnTo>
                  <a:lnTo>
                    <a:pt x="132" y="222"/>
                  </a:lnTo>
                  <a:lnTo>
                    <a:pt x="138" y="232"/>
                  </a:lnTo>
                  <a:lnTo>
                    <a:pt x="144" y="248"/>
                  </a:lnTo>
                  <a:lnTo>
                    <a:pt x="162" y="294"/>
                  </a:lnTo>
                  <a:lnTo>
                    <a:pt x="204" y="428"/>
                  </a:lnTo>
                  <a:lnTo>
                    <a:pt x="246" y="568"/>
                  </a:lnTo>
                  <a:lnTo>
                    <a:pt x="266" y="624"/>
                  </a:lnTo>
                  <a:lnTo>
                    <a:pt x="280" y="660"/>
                  </a:lnTo>
                  <a:lnTo>
                    <a:pt x="280" y="660"/>
                  </a:lnTo>
                  <a:lnTo>
                    <a:pt x="292" y="680"/>
                  </a:lnTo>
                  <a:lnTo>
                    <a:pt x="308" y="702"/>
                  </a:lnTo>
                  <a:lnTo>
                    <a:pt x="328" y="722"/>
                  </a:lnTo>
                  <a:lnTo>
                    <a:pt x="338" y="730"/>
                  </a:lnTo>
                  <a:lnTo>
                    <a:pt x="350" y="738"/>
                  </a:lnTo>
                  <a:lnTo>
                    <a:pt x="362" y="744"/>
                  </a:lnTo>
                  <a:lnTo>
                    <a:pt x="376" y="750"/>
                  </a:lnTo>
                  <a:lnTo>
                    <a:pt x="388" y="752"/>
                  </a:lnTo>
                  <a:lnTo>
                    <a:pt x="402" y="754"/>
                  </a:lnTo>
                  <a:lnTo>
                    <a:pt x="416" y="754"/>
                  </a:lnTo>
                  <a:lnTo>
                    <a:pt x="432" y="750"/>
                  </a:lnTo>
                  <a:lnTo>
                    <a:pt x="446" y="744"/>
                  </a:lnTo>
                  <a:lnTo>
                    <a:pt x="462" y="736"/>
                  </a:lnTo>
                  <a:lnTo>
                    <a:pt x="462" y="736"/>
                  </a:lnTo>
                  <a:lnTo>
                    <a:pt x="500" y="708"/>
                  </a:lnTo>
                  <a:lnTo>
                    <a:pt x="552" y="666"/>
                  </a:lnTo>
                  <a:lnTo>
                    <a:pt x="580" y="638"/>
                  </a:lnTo>
                  <a:lnTo>
                    <a:pt x="610" y="610"/>
                  </a:lnTo>
                  <a:lnTo>
                    <a:pt x="642" y="576"/>
                  </a:lnTo>
                  <a:lnTo>
                    <a:pt x="674" y="540"/>
                  </a:lnTo>
                  <a:lnTo>
                    <a:pt x="704" y="502"/>
                  </a:lnTo>
                  <a:lnTo>
                    <a:pt x="734" y="462"/>
                  </a:lnTo>
                  <a:lnTo>
                    <a:pt x="762" y="420"/>
                  </a:lnTo>
                  <a:lnTo>
                    <a:pt x="790" y="376"/>
                  </a:lnTo>
                  <a:lnTo>
                    <a:pt x="812" y="328"/>
                  </a:lnTo>
                  <a:lnTo>
                    <a:pt x="832" y="280"/>
                  </a:lnTo>
                  <a:lnTo>
                    <a:pt x="850" y="232"/>
                  </a:lnTo>
                  <a:lnTo>
                    <a:pt x="856" y="206"/>
                  </a:lnTo>
                  <a:lnTo>
                    <a:pt x="860" y="182"/>
                  </a:lnTo>
                  <a:lnTo>
                    <a:pt x="860" y="182"/>
                  </a:lnTo>
                  <a:lnTo>
                    <a:pt x="864" y="156"/>
                  </a:lnTo>
                  <a:lnTo>
                    <a:pt x="864" y="134"/>
                  </a:lnTo>
                  <a:lnTo>
                    <a:pt x="864" y="114"/>
                  </a:lnTo>
                  <a:lnTo>
                    <a:pt x="860" y="94"/>
                  </a:lnTo>
                  <a:lnTo>
                    <a:pt x="856" y="78"/>
                  </a:lnTo>
                  <a:lnTo>
                    <a:pt x="848" y="62"/>
                  </a:lnTo>
                  <a:lnTo>
                    <a:pt x="840" y="48"/>
                  </a:lnTo>
                  <a:lnTo>
                    <a:pt x="830" y="36"/>
                  </a:lnTo>
                  <a:lnTo>
                    <a:pt x="818" y="26"/>
                  </a:lnTo>
                  <a:lnTo>
                    <a:pt x="806" y="18"/>
                  </a:lnTo>
                  <a:lnTo>
                    <a:pt x="792" y="12"/>
                  </a:lnTo>
                  <a:lnTo>
                    <a:pt x="776" y="6"/>
                  </a:lnTo>
                  <a:lnTo>
                    <a:pt x="762" y="2"/>
                  </a:lnTo>
                  <a:lnTo>
                    <a:pt x="746" y="0"/>
                  </a:lnTo>
                  <a:lnTo>
                    <a:pt x="728" y="0"/>
                  </a:lnTo>
                  <a:lnTo>
                    <a:pt x="712" y="2"/>
                  </a:lnTo>
                  <a:lnTo>
                    <a:pt x="694" y="4"/>
                  </a:lnTo>
                  <a:lnTo>
                    <a:pt x="676" y="8"/>
                  </a:lnTo>
                  <a:lnTo>
                    <a:pt x="660" y="14"/>
                  </a:lnTo>
                  <a:lnTo>
                    <a:pt x="642" y="20"/>
                  </a:lnTo>
                  <a:lnTo>
                    <a:pt x="624" y="28"/>
                  </a:lnTo>
                  <a:lnTo>
                    <a:pt x="608" y="38"/>
                  </a:lnTo>
                  <a:lnTo>
                    <a:pt x="592" y="50"/>
                  </a:lnTo>
                  <a:lnTo>
                    <a:pt x="576" y="62"/>
                  </a:lnTo>
                  <a:lnTo>
                    <a:pt x="562" y="76"/>
                  </a:lnTo>
                  <a:lnTo>
                    <a:pt x="548" y="90"/>
                  </a:lnTo>
                  <a:lnTo>
                    <a:pt x="536" y="106"/>
                  </a:lnTo>
                  <a:lnTo>
                    <a:pt x="526" y="122"/>
                  </a:lnTo>
                  <a:lnTo>
                    <a:pt x="516" y="142"/>
                  </a:lnTo>
                  <a:lnTo>
                    <a:pt x="508" y="160"/>
                  </a:lnTo>
                  <a:lnTo>
                    <a:pt x="502" y="182"/>
                  </a:lnTo>
                  <a:lnTo>
                    <a:pt x="496" y="204"/>
                  </a:lnTo>
                  <a:lnTo>
                    <a:pt x="496" y="204"/>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pPr defTabSz="1232345"/>
              <a:endParaRPr lang="fr-FR" sz="2400">
                <a:solidFill>
                  <a:srgbClr val="222223"/>
                </a:solidFill>
                <a:latin typeface="Calibri"/>
              </a:endParaRPr>
            </a:p>
          </p:txBody>
        </p:sp>
      </p:grpSp>
      <p:cxnSp>
        <p:nvCxnSpPr>
          <p:cNvPr id="23" name="Straight Connector 8"/>
          <p:cNvCxnSpPr/>
          <p:nvPr/>
        </p:nvCxnSpPr>
        <p:spPr>
          <a:xfrm>
            <a:off x="5966907" y="4243849"/>
            <a:ext cx="58234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
        <p:nvSpPr>
          <p:cNvPr id="24" name="Rectangle 23"/>
          <p:cNvSpPr/>
          <p:nvPr/>
        </p:nvSpPr>
        <p:spPr>
          <a:xfrm>
            <a:off x="5900984" y="3902826"/>
            <a:ext cx="6093840" cy="353044"/>
          </a:xfrm>
          <a:prstGeom prst="rect">
            <a:avLst/>
          </a:prstGeom>
          <a:ln>
            <a:noFill/>
          </a:ln>
        </p:spPr>
        <p:txBody>
          <a:bodyPr lIns="82929" tIns="41465" rIns="82929" bIns="41465">
            <a:spAutoFit/>
          </a:bodyPr>
          <a:lstStyle/>
          <a:p>
            <a:pPr algn="just" defTabSz="1232345" hangingPunct="0">
              <a:lnSpc>
                <a:spcPts val="2133"/>
              </a:lnSpc>
            </a:pPr>
            <a:r>
              <a:rPr lang="en-US" sz="1867" b="1" dirty="0">
                <a:solidFill>
                  <a:srgbClr val="222223"/>
                </a:solidFill>
                <a:latin typeface="Calibri"/>
              </a:rPr>
              <a:t>RETROUVEZ-NOUS</a:t>
            </a:r>
          </a:p>
        </p:txBody>
      </p:sp>
      <p:sp>
        <p:nvSpPr>
          <p:cNvPr id="25" name="Rectangle 24"/>
          <p:cNvSpPr/>
          <p:nvPr/>
        </p:nvSpPr>
        <p:spPr>
          <a:xfrm>
            <a:off x="6264516" y="4343249"/>
            <a:ext cx="1087734" cy="339452"/>
          </a:xfrm>
          <a:prstGeom prst="rect">
            <a:avLst/>
          </a:prstGeom>
        </p:spPr>
        <p:txBody>
          <a:bodyPr wrap="none">
            <a:spAutoFit/>
          </a:bodyPr>
          <a:lstStyle/>
          <a:p>
            <a:pPr defTabSz="1232345">
              <a:lnSpc>
                <a:spcPts val="2133"/>
              </a:lnSpc>
            </a:pPr>
            <a:r>
              <a:rPr lang="en-US" sz="1333" dirty="0">
                <a:solidFill>
                  <a:srgbClr val="222223"/>
                </a:solidFill>
                <a:latin typeface="Calibri"/>
              </a:rPr>
              <a:t>www.ipsos.fr</a:t>
            </a:r>
          </a:p>
        </p:txBody>
      </p:sp>
      <p:sp>
        <p:nvSpPr>
          <p:cNvPr id="26" name="Rectangle 25"/>
          <p:cNvSpPr/>
          <p:nvPr/>
        </p:nvSpPr>
        <p:spPr>
          <a:xfrm>
            <a:off x="9092832" y="4377447"/>
            <a:ext cx="1767535" cy="297454"/>
          </a:xfrm>
          <a:prstGeom prst="rect">
            <a:avLst/>
          </a:prstGeom>
        </p:spPr>
        <p:txBody>
          <a:bodyPr wrap="none">
            <a:spAutoFit/>
          </a:bodyPr>
          <a:lstStyle/>
          <a:p>
            <a:pPr defTabSz="1232345"/>
            <a:r>
              <a:rPr lang="fr-FR" sz="1333" dirty="0">
                <a:solidFill>
                  <a:srgbClr val="222223"/>
                </a:solidFill>
                <a:latin typeface="Calibri"/>
              </a:rPr>
              <a:t>facebook.com/ipsos.fr </a:t>
            </a:r>
          </a:p>
        </p:txBody>
      </p:sp>
      <p:sp>
        <p:nvSpPr>
          <p:cNvPr id="27" name="Rectangle 26"/>
          <p:cNvSpPr/>
          <p:nvPr/>
        </p:nvSpPr>
        <p:spPr>
          <a:xfrm>
            <a:off x="9092831" y="4847320"/>
            <a:ext cx="1156535" cy="297454"/>
          </a:xfrm>
          <a:prstGeom prst="rect">
            <a:avLst/>
          </a:prstGeom>
        </p:spPr>
        <p:txBody>
          <a:bodyPr wrap="none">
            <a:spAutoFit/>
          </a:bodyPr>
          <a:lstStyle/>
          <a:p>
            <a:pPr defTabSz="1232345"/>
            <a:r>
              <a:rPr lang="fr-FR" sz="1333" dirty="0">
                <a:solidFill>
                  <a:srgbClr val="222223"/>
                </a:solidFill>
                <a:latin typeface="Calibri"/>
              </a:rPr>
              <a:t>@</a:t>
            </a:r>
            <a:r>
              <a:rPr lang="fr-FR" sz="1333" dirty="0" err="1">
                <a:solidFill>
                  <a:srgbClr val="222223"/>
                </a:solidFill>
                <a:latin typeface="Calibri"/>
              </a:rPr>
              <a:t>IpsosFrance</a:t>
            </a:r>
            <a:endParaRPr lang="fr-FR" sz="1333" dirty="0">
              <a:solidFill>
                <a:srgbClr val="222223"/>
              </a:solidFill>
              <a:latin typeface="Calibri"/>
            </a:endParaRPr>
          </a:p>
        </p:txBody>
      </p:sp>
      <p:sp>
        <p:nvSpPr>
          <p:cNvPr id="28" name="Rectangle 27"/>
          <p:cNvSpPr/>
          <p:nvPr/>
        </p:nvSpPr>
        <p:spPr>
          <a:xfrm>
            <a:off x="6264516" y="4851215"/>
            <a:ext cx="1368644" cy="297454"/>
          </a:xfrm>
          <a:prstGeom prst="rect">
            <a:avLst/>
          </a:prstGeom>
        </p:spPr>
        <p:txBody>
          <a:bodyPr wrap="none">
            <a:spAutoFit/>
          </a:bodyPr>
          <a:lstStyle/>
          <a:p>
            <a:pPr defTabSz="1232345"/>
            <a:r>
              <a:rPr lang="fr-FR" sz="1333" dirty="0">
                <a:solidFill>
                  <a:srgbClr val="222223"/>
                </a:solidFill>
                <a:latin typeface="Calibri"/>
              </a:rPr>
              <a:t>vimeo.com/</a:t>
            </a:r>
            <a:r>
              <a:rPr lang="fr-FR" sz="1333" dirty="0" err="1">
                <a:solidFill>
                  <a:srgbClr val="222223"/>
                </a:solidFill>
                <a:latin typeface="Calibri"/>
              </a:rPr>
              <a:t>ipsos</a:t>
            </a:r>
            <a:endParaRPr lang="fr-FR" sz="1333" dirty="0">
              <a:solidFill>
                <a:srgbClr val="222223"/>
              </a:solidFill>
              <a:latin typeface="Calibri"/>
            </a:endParaRPr>
          </a:p>
        </p:txBody>
      </p:sp>
      <p:sp>
        <p:nvSpPr>
          <p:cNvPr id="29" name="Rectangle 28"/>
          <p:cNvSpPr/>
          <p:nvPr/>
        </p:nvSpPr>
        <p:spPr bwMode="ltGray">
          <a:xfrm>
            <a:off x="380437" y="466561"/>
            <a:ext cx="4811924" cy="4704172"/>
          </a:xfrm>
          <a:prstGeom prst="rect">
            <a:avLst/>
          </a:prstGeom>
          <a:ln>
            <a:noFill/>
          </a:ln>
        </p:spPr>
        <p:txBody>
          <a:bodyPr wrap="square" lIns="82929" tIns="41465" rIns="82929" bIns="41465">
            <a:spAutoFit/>
          </a:bodyPr>
          <a:lstStyle/>
          <a:p>
            <a:pPr defTabSz="1232345"/>
            <a:r>
              <a:rPr lang="fr-FR" sz="1867" b="1" dirty="0">
                <a:solidFill>
                  <a:prstClr val="white"/>
                </a:solidFill>
                <a:latin typeface="Calibri"/>
              </a:rPr>
              <a:t>A PROPOS D’IPSOS</a:t>
            </a:r>
            <a:endParaRPr lang="fr-FR" sz="1867" dirty="0">
              <a:solidFill>
                <a:prstClr val="white"/>
              </a:solidFill>
              <a:latin typeface="Calibri"/>
            </a:endParaRPr>
          </a:p>
          <a:p>
            <a:pPr algn="just" defTabSz="1232345" hangingPunct="0">
              <a:lnSpc>
                <a:spcPts val="2133"/>
              </a:lnSpc>
            </a:pPr>
            <a:endParaRPr lang="en-US" sz="1867" dirty="0">
              <a:solidFill>
                <a:prstClr val="white"/>
              </a:solidFill>
              <a:latin typeface="Calibri"/>
            </a:endParaRPr>
          </a:p>
          <a:p>
            <a:pPr algn="just" defTabSz="1232345"/>
            <a:r>
              <a:rPr lang="fr-FR" sz="1467" dirty="0">
                <a:solidFill>
                  <a:prstClr val="white"/>
                </a:solidFill>
                <a:latin typeface="Calibri"/>
              </a:rPr>
              <a:t>Ipsos est le troisième Groupe mondial des études. Avec une présence effective dans 88 pays, il emploie plus de 16 000 salariés et a la capacité de conduire des programmes de recherche dans plus de 100 pays. Créé en 1975, Ipsos est contrôlé et dirigé par des professionnels des études. Ils ont construit un groupe solide autour d’un positionnement unique de multi-spécialistes – Etudes sur les Médias et l’Expression des marques, Recherche Marketing, Etudes pour le Management de la Relation Clients / Employés, Opinion et recherche sociale, Recueil de données sur mobile, internet, face à face et téléphone, traitement et mise à disposition des résultats.</a:t>
            </a:r>
          </a:p>
          <a:p>
            <a:pPr defTabSz="1232345"/>
            <a:br>
              <a:rPr lang="fr-FR" sz="1467" dirty="0">
                <a:solidFill>
                  <a:prstClr val="white"/>
                </a:solidFill>
                <a:latin typeface="Calibri"/>
              </a:rPr>
            </a:br>
            <a:r>
              <a:rPr lang="en-US" sz="1467" dirty="0" err="1">
                <a:solidFill>
                  <a:prstClr val="white"/>
                </a:solidFill>
                <a:latin typeface="Calibri"/>
              </a:rPr>
              <a:t>Ipsos</a:t>
            </a:r>
            <a:r>
              <a:rPr lang="en-US" sz="1467" dirty="0">
                <a:solidFill>
                  <a:prstClr val="white"/>
                </a:solidFill>
                <a:latin typeface="Calibri"/>
              </a:rPr>
              <a:t> is listed on </a:t>
            </a:r>
            <a:r>
              <a:rPr lang="en-US" sz="1467" dirty="0" err="1">
                <a:solidFill>
                  <a:prstClr val="white"/>
                </a:solidFill>
                <a:latin typeface="Calibri"/>
              </a:rPr>
              <a:t>Eurolist</a:t>
            </a:r>
            <a:r>
              <a:rPr lang="en-US" sz="1467" dirty="0">
                <a:solidFill>
                  <a:prstClr val="white"/>
                </a:solidFill>
                <a:latin typeface="Calibri"/>
              </a:rPr>
              <a:t> - NYSE-Euronext.  The company is part of the SBF 120 and the Mid-60 index and is eligible for the Deferred Settlement Service (SRD). ISIN code FR0000073298, Reuters ISOS.PA, Bloomberg IPS:FP</a:t>
            </a:r>
            <a:br>
              <a:rPr lang="en-US" sz="1467" dirty="0">
                <a:solidFill>
                  <a:prstClr val="white"/>
                </a:solidFill>
                <a:latin typeface="Calibri"/>
              </a:rPr>
            </a:br>
            <a:r>
              <a:rPr lang="en-US" sz="1467" dirty="0">
                <a:solidFill>
                  <a:prstClr val="white"/>
                </a:solidFill>
                <a:latin typeface="Calibri"/>
              </a:rPr>
              <a:t>www.ipsos.com</a:t>
            </a:r>
          </a:p>
        </p:txBody>
      </p:sp>
      <p:sp>
        <p:nvSpPr>
          <p:cNvPr id="30" name="Rectangle 29"/>
          <p:cNvSpPr/>
          <p:nvPr/>
        </p:nvSpPr>
        <p:spPr>
          <a:xfrm>
            <a:off x="5846735" y="466560"/>
            <a:ext cx="6093840" cy="2898036"/>
          </a:xfrm>
          <a:prstGeom prst="rect">
            <a:avLst/>
          </a:prstGeom>
          <a:ln>
            <a:noFill/>
          </a:ln>
        </p:spPr>
        <p:txBody>
          <a:bodyPr lIns="82929" tIns="41465" rIns="82929" bIns="41465">
            <a:spAutoFit/>
          </a:bodyPr>
          <a:lstStyle/>
          <a:p>
            <a:pPr algn="just" defTabSz="1232345" hangingPunct="0">
              <a:lnSpc>
                <a:spcPts val="2133"/>
              </a:lnSpc>
            </a:pPr>
            <a:r>
              <a:rPr lang="en-US" sz="1867" b="1" dirty="0">
                <a:solidFill>
                  <a:srgbClr val="222223"/>
                </a:solidFill>
                <a:latin typeface="Calibri"/>
              </a:rPr>
              <a:t>GAME CHANGERS</a:t>
            </a:r>
          </a:p>
          <a:p>
            <a:pPr algn="just" defTabSz="1232345"/>
            <a:br>
              <a:rPr lang="en-US" sz="1867" b="1" dirty="0">
                <a:solidFill>
                  <a:srgbClr val="222223"/>
                </a:solidFill>
                <a:latin typeface="Calibri"/>
              </a:rPr>
            </a:br>
            <a:r>
              <a:rPr lang="fr-FR" sz="1467" dirty="0">
                <a:solidFill>
                  <a:srgbClr val="222223"/>
                </a:solidFill>
                <a:latin typeface="Calibri"/>
              </a:rPr>
              <a:t>Chez Ipsos, nous sommes passionnément curieux des individus, des marchés, des marques et de la société.</a:t>
            </a:r>
          </a:p>
          <a:p>
            <a:pPr algn="just" defTabSz="1232345"/>
            <a:endParaRPr lang="fr-FR" sz="1467" dirty="0">
              <a:solidFill>
                <a:srgbClr val="222223"/>
              </a:solidFill>
              <a:latin typeface="Calibri"/>
            </a:endParaRPr>
          </a:p>
          <a:p>
            <a:pPr algn="just" defTabSz="1232345"/>
            <a:r>
              <a:rPr lang="fr-FR" sz="1467" dirty="0">
                <a:solidFill>
                  <a:srgbClr val="222223"/>
                </a:solidFill>
                <a:latin typeface="Calibri"/>
              </a:rPr>
              <a:t>Nous aidons nos clients à naviguer plus vite et plus aisément dans un monde en profonde mutation.</a:t>
            </a:r>
          </a:p>
          <a:p>
            <a:pPr algn="just" defTabSz="1232345"/>
            <a:r>
              <a:rPr lang="fr-FR" sz="1467" dirty="0">
                <a:solidFill>
                  <a:srgbClr val="222223"/>
                </a:solidFill>
                <a:latin typeface="Calibri"/>
              </a:rPr>
              <a:t>Nous leur apportons l’inspiration nécessaire à la prise de décisions stratégiques.</a:t>
            </a:r>
          </a:p>
          <a:p>
            <a:pPr algn="just" defTabSz="1232345"/>
            <a:endParaRPr lang="fr-FR" sz="1467" dirty="0">
              <a:solidFill>
                <a:srgbClr val="222223"/>
              </a:solidFill>
              <a:latin typeface="Calibri"/>
            </a:endParaRPr>
          </a:p>
          <a:p>
            <a:pPr algn="just" defTabSz="1232345"/>
            <a:r>
              <a:rPr lang="fr-FR" sz="1467" dirty="0">
                <a:solidFill>
                  <a:srgbClr val="222223"/>
                </a:solidFill>
                <a:latin typeface="Calibri"/>
              </a:rPr>
              <a:t>Nous leur délivrons sécurité, rapidité, simplicité et substance.</a:t>
            </a:r>
          </a:p>
          <a:p>
            <a:pPr algn="just" defTabSz="1232345"/>
            <a:r>
              <a:rPr lang="fr-FR" sz="1467" dirty="0">
                <a:solidFill>
                  <a:srgbClr val="222223"/>
                </a:solidFill>
                <a:latin typeface="Calibri"/>
              </a:rPr>
              <a:t>Nous sommes des Game </a:t>
            </a:r>
            <a:r>
              <a:rPr lang="fr-FR" sz="1467" dirty="0" err="1">
                <a:solidFill>
                  <a:srgbClr val="222223"/>
                </a:solidFill>
                <a:latin typeface="Calibri"/>
              </a:rPr>
              <a:t>Changers</a:t>
            </a:r>
            <a:endParaRPr lang="en-US" sz="1333" dirty="0">
              <a:solidFill>
                <a:srgbClr val="222223"/>
              </a:solidFill>
              <a:latin typeface="Calibri"/>
            </a:endParaRPr>
          </a:p>
        </p:txBody>
      </p:sp>
      <p:cxnSp>
        <p:nvCxnSpPr>
          <p:cNvPr id="31" name="Straight Connector 7"/>
          <p:cNvCxnSpPr/>
          <p:nvPr/>
        </p:nvCxnSpPr>
        <p:spPr bwMode="ltGray">
          <a:xfrm>
            <a:off x="458992" y="817049"/>
            <a:ext cx="4475181"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32" name="Straight Connector 8"/>
          <p:cNvCxnSpPr/>
          <p:nvPr/>
        </p:nvCxnSpPr>
        <p:spPr>
          <a:xfrm>
            <a:off x="5966907" y="817049"/>
            <a:ext cx="5823475"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805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20">
            <a:extLst>
              <a:ext uri="{FF2B5EF4-FFF2-40B4-BE49-F238E27FC236}">
                <a16:creationId xmlns:a16="http://schemas.microsoft.com/office/drawing/2014/main" id="{69CA708E-D822-4537-9878-A01207E116C2}"/>
              </a:ext>
            </a:extLst>
          </p:cNvPr>
          <p:cNvSpPr>
            <a:spLocks noGrp="1"/>
          </p:cNvSpPr>
          <p:nvPr>
            <p:ph idx="1"/>
          </p:nvPr>
        </p:nvSpPr>
        <p:spPr>
          <a:xfrm>
            <a:off x="404786" y="1808820"/>
            <a:ext cx="8283502" cy="3868080"/>
          </a:xfrm>
        </p:spPr>
        <p:txBody>
          <a:bodyPr/>
          <a:lstStyle/>
          <a:p>
            <a:r>
              <a:rPr lang="fr-FR" b="1" dirty="0"/>
              <a:t>27 véhicules de 9 marques </a:t>
            </a:r>
            <a:r>
              <a:rPr lang="fr-FR" dirty="0"/>
              <a:t>ont été choisis pour mener l’étude. C’est un échantillon de voitures représentatif du parc roulant véhicules particuliers français, pour lesquels la date de fin de production est inférieure à 7 ans. Ce choix intègre le critère de la motorisation essence, diesel ou hybride en fonction de la représentativité dans le parc. </a:t>
            </a:r>
          </a:p>
          <a:p>
            <a:r>
              <a:rPr lang="fr-FR" dirty="0"/>
              <a:t>Les devis ont été demandés sur 2 kilométrages différents par véhicule</a:t>
            </a:r>
          </a:p>
          <a:p>
            <a:r>
              <a:rPr lang="fr-FR" dirty="0"/>
              <a:t>60 000 km et 90 000 km pour les motorisations essence et hybride, </a:t>
            </a:r>
          </a:p>
          <a:p>
            <a:r>
              <a:rPr lang="fr-FR" dirty="0"/>
              <a:t>90 000 km et 120 000 km pour les motorisations diesel </a:t>
            </a:r>
          </a:p>
          <a:p>
            <a:r>
              <a:rPr lang="fr-FR" dirty="0"/>
              <a:t>Une configuration unique est constituée d’un véhicule donné + une motorisation associée + une année de mise en circulation et un kilométrage associé.</a:t>
            </a:r>
          </a:p>
          <a:p>
            <a:r>
              <a:rPr lang="fr-FR" dirty="0"/>
              <a:t>Cela donne lieu a une liste de </a:t>
            </a:r>
            <a:r>
              <a:rPr lang="fr-FR" b="1" dirty="0"/>
              <a:t>65 configurations différentes </a:t>
            </a:r>
            <a:r>
              <a:rPr lang="fr-FR" dirty="0"/>
              <a:t>de véhicules dont la liste détaillée est fournie en annexe de la présentation </a:t>
            </a:r>
            <a:r>
              <a:rPr lang="fr-FR" b="1" dirty="0"/>
              <a:t>. </a:t>
            </a:r>
          </a:p>
          <a:p>
            <a:endParaRPr lang="fr-FR" dirty="0"/>
          </a:p>
        </p:txBody>
      </p:sp>
      <p:sp>
        <p:nvSpPr>
          <p:cNvPr id="11" name="Espace réservé du texte 10">
            <a:extLst>
              <a:ext uri="{FF2B5EF4-FFF2-40B4-BE49-F238E27FC236}">
                <a16:creationId xmlns:a16="http://schemas.microsoft.com/office/drawing/2014/main" id="{0CC3AD2E-BFEF-4FDA-A3F7-9CC7FCAC6BAD}"/>
              </a:ext>
            </a:extLst>
          </p:cNvPr>
          <p:cNvSpPr>
            <a:spLocks noGrp="1"/>
          </p:cNvSpPr>
          <p:nvPr>
            <p:ph type="body" sz="quarter" idx="15"/>
          </p:nvPr>
        </p:nvSpPr>
        <p:spPr>
          <a:xfrm>
            <a:off x="404786" y="1368596"/>
            <a:ext cx="7099233" cy="353943"/>
          </a:xfrm>
        </p:spPr>
        <p:txBody>
          <a:bodyPr/>
          <a:lstStyle/>
          <a:p>
            <a:r>
              <a:rPr lang="fr-FR" dirty="0"/>
              <a:t>Freinage : Le choix des véhicules ayant fait l’objet d’un devis </a:t>
            </a:r>
          </a:p>
        </p:txBody>
      </p:sp>
      <p:sp>
        <p:nvSpPr>
          <p:cNvPr id="5" name="Título 4"/>
          <p:cNvSpPr>
            <a:spLocks noGrp="1"/>
          </p:cNvSpPr>
          <p:nvPr>
            <p:ph type="title"/>
          </p:nvPr>
        </p:nvSpPr>
        <p:spPr/>
        <p:txBody>
          <a:bodyPr/>
          <a:lstStyle/>
          <a:p>
            <a:r>
              <a:rPr lang="fr-FR" dirty="0"/>
              <a:t>Méthodologie de la campagne d’appels mystère </a:t>
            </a:r>
          </a:p>
        </p:txBody>
      </p:sp>
      <p:sp>
        <p:nvSpPr>
          <p:cNvPr id="8" name="Espace réservé du numéro de diapositive 3">
            <a:extLst>
              <a:ext uri="{FF2B5EF4-FFF2-40B4-BE49-F238E27FC236}">
                <a16:creationId xmlns:a16="http://schemas.microsoft.com/office/drawing/2014/main" id="{81DE7B27-9C3A-4B53-8A10-ED9BCC059955}"/>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3</a:t>
            </a:fld>
            <a:r>
              <a:rPr lang="en-GB"/>
              <a:t> ‒ </a:t>
            </a:r>
            <a:endParaRPr lang="en-GB" dirty="0"/>
          </a:p>
        </p:txBody>
      </p:sp>
    </p:spTree>
    <p:extLst>
      <p:ext uri="{BB962C8B-B14F-4D97-AF65-F5344CB8AC3E}">
        <p14:creationId xmlns:p14="http://schemas.microsoft.com/office/powerpoint/2010/main" val="212363552"/>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0CC3AD2E-BFEF-4FDA-A3F7-9CC7FCAC6BAD}"/>
              </a:ext>
            </a:extLst>
          </p:cNvPr>
          <p:cNvSpPr>
            <a:spLocks noGrp="1"/>
          </p:cNvSpPr>
          <p:nvPr>
            <p:ph type="body" sz="quarter" idx="15"/>
          </p:nvPr>
        </p:nvSpPr>
        <p:spPr>
          <a:xfrm>
            <a:off x="404786" y="1368596"/>
            <a:ext cx="7711580" cy="353943"/>
          </a:xfrm>
        </p:spPr>
        <p:txBody>
          <a:bodyPr/>
          <a:lstStyle/>
          <a:p>
            <a:r>
              <a:rPr lang="fr-FR" dirty="0"/>
              <a:t>Freinage : Le choix des véhicules sur lequel un devis est demandé</a:t>
            </a:r>
          </a:p>
        </p:txBody>
      </p:sp>
      <p:sp>
        <p:nvSpPr>
          <p:cNvPr id="5" name="Título 4"/>
          <p:cNvSpPr>
            <a:spLocks noGrp="1"/>
          </p:cNvSpPr>
          <p:nvPr>
            <p:ph type="title"/>
          </p:nvPr>
        </p:nvSpPr>
        <p:spPr/>
        <p:txBody>
          <a:bodyPr/>
          <a:lstStyle/>
          <a:p>
            <a:r>
              <a:rPr lang="fr-FR" dirty="0"/>
              <a:t>Méthodologie de la campagne d’appels mystère </a:t>
            </a:r>
          </a:p>
        </p:txBody>
      </p:sp>
      <p:sp>
        <p:nvSpPr>
          <p:cNvPr id="13" name="Espace réservé du numéro de diapositive 3">
            <a:extLst>
              <a:ext uri="{FF2B5EF4-FFF2-40B4-BE49-F238E27FC236}">
                <a16:creationId xmlns:a16="http://schemas.microsoft.com/office/drawing/2014/main" id="{EF2324D1-D868-4A8E-BCCC-CA72A4A89E8B}"/>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4</a:t>
            </a:fld>
            <a:r>
              <a:rPr lang="en-GB"/>
              <a:t> ‒ </a:t>
            </a:r>
            <a:endParaRPr lang="en-GB" dirty="0"/>
          </a:p>
        </p:txBody>
      </p:sp>
      <p:graphicFrame>
        <p:nvGraphicFramePr>
          <p:cNvPr id="16" name="Tableau 15">
            <a:extLst>
              <a:ext uri="{FF2B5EF4-FFF2-40B4-BE49-F238E27FC236}">
                <a16:creationId xmlns:a16="http://schemas.microsoft.com/office/drawing/2014/main" id="{6742F97B-3E70-4174-8A67-23BDEA84E088}"/>
              </a:ext>
            </a:extLst>
          </p:cNvPr>
          <p:cNvGraphicFramePr>
            <a:graphicFrameLocks noGrp="1"/>
          </p:cNvGraphicFramePr>
          <p:nvPr/>
        </p:nvGraphicFramePr>
        <p:xfrm>
          <a:off x="2651839" y="4725144"/>
          <a:ext cx="1391933" cy="793384"/>
        </p:xfrm>
        <a:graphic>
          <a:graphicData uri="http://schemas.openxmlformats.org/drawingml/2006/table">
            <a:tbl>
              <a:tblPr/>
              <a:tblGrid>
                <a:gridCol w="1391933">
                  <a:extLst>
                    <a:ext uri="{9D8B030D-6E8A-4147-A177-3AD203B41FA5}">
                      <a16:colId xmlns:a16="http://schemas.microsoft.com/office/drawing/2014/main" val="3741329601"/>
                    </a:ext>
                  </a:extLst>
                </a:gridCol>
              </a:tblGrid>
              <a:tr h="360040">
                <a:tc>
                  <a:txBody>
                    <a:bodyPr/>
                    <a:lstStyle/>
                    <a:p>
                      <a:pPr algn="ctr" fontAlgn="ctr"/>
                      <a:r>
                        <a:rPr lang="fr-FR" sz="1100" b="1" i="0" u="none" strike="noStrike" dirty="0">
                          <a:solidFill>
                            <a:srgbClr val="000000"/>
                          </a:solidFill>
                          <a:effectLst/>
                          <a:latin typeface="Calibri" panose="020F0502020204030204" pitchFamily="34" charset="0"/>
                        </a:rPr>
                        <a:t>OPEL</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4039974614"/>
                  </a:ext>
                </a:extLst>
              </a:tr>
              <a:tr h="216672">
                <a:tc>
                  <a:txBody>
                    <a:bodyPr/>
                    <a:lstStyle/>
                    <a:p>
                      <a:pPr algn="l" fontAlgn="b"/>
                      <a:r>
                        <a:rPr lang="fr-FR" sz="1100" b="1" i="0" u="none" strike="noStrike" dirty="0">
                          <a:solidFill>
                            <a:srgbClr val="FFFFFF"/>
                          </a:solidFill>
                          <a:effectLst/>
                          <a:latin typeface="Calibri" panose="020F0502020204030204" pitchFamily="34" charset="0"/>
                        </a:rPr>
                        <a:t>Corsa F</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52038243"/>
                  </a:ext>
                </a:extLst>
              </a:tr>
              <a:tr h="216672">
                <a:tc>
                  <a:txBody>
                    <a:bodyPr/>
                    <a:lstStyle/>
                    <a:p>
                      <a:pPr algn="l" fontAlgn="b"/>
                      <a:r>
                        <a:rPr lang="fr-FR" sz="1100" b="0" i="0" u="none" strike="noStrike" dirty="0">
                          <a:solidFill>
                            <a:srgbClr val="000000"/>
                          </a:solidFill>
                          <a:effectLst/>
                          <a:latin typeface="Calibri" panose="020F0502020204030204" pitchFamily="34" charset="0"/>
                        </a:rPr>
                        <a:t>1.2 §</a:t>
                      </a:r>
                    </a:p>
                  </a:txBody>
                  <a:tcPr marL="857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526949250"/>
                  </a:ext>
                </a:extLst>
              </a:tr>
            </a:tbl>
          </a:graphicData>
        </a:graphic>
      </p:graphicFrame>
      <p:graphicFrame>
        <p:nvGraphicFramePr>
          <p:cNvPr id="21" name="Tableau 20">
            <a:extLst>
              <a:ext uri="{FF2B5EF4-FFF2-40B4-BE49-F238E27FC236}">
                <a16:creationId xmlns:a16="http://schemas.microsoft.com/office/drawing/2014/main" id="{535F69C3-A471-4003-B50A-CD97DAA5B5D8}"/>
              </a:ext>
            </a:extLst>
          </p:cNvPr>
          <p:cNvGraphicFramePr>
            <a:graphicFrameLocks noGrp="1"/>
          </p:cNvGraphicFramePr>
          <p:nvPr/>
        </p:nvGraphicFramePr>
        <p:xfrm>
          <a:off x="2638664" y="3537012"/>
          <a:ext cx="1391933" cy="755466"/>
        </p:xfrm>
        <a:graphic>
          <a:graphicData uri="http://schemas.openxmlformats.org/drawingml/2006/table">
            <a:tbl>
              <a:tblPr/>
              <a:tblGrid>
                <a:gridCol w="1391933">
                  <a:extLst>
                    <a:ext uri="{9D8B030D-6E8A-4147-A177-3AD203B41FA5}">
                      <a16:colId xmlns:a16="http://schemas.microsoft.com/office/drawing/2014/main" val="3023767702"/>
                    </a:ext>
                  </a:extLst>
                </a:gridCol>
              </a:tblGrid>
              <a:tr h="324036">
                <a:tc>
                  <a:txBody>
                    <a:bodyPr/>
                    <a:lstStyle/>
                    <a:p>
                      <a:pPr algn="ctr" fontAlgn="ctr"/>
                      <a:r>
                        <a:rPr lang="fr-FR" sz="1100" b="1" i="0" u="none" strike="noStrike" dirty="0">
                          <a:solidFill>
                            <a:srgbClr val="000000"/>
                          </a:solidFill>
                          <a:effectLst/>
                          <a:latin typeface="Calibri" panose="020F0502020204030204" pitchFamily="34" charset="0"/>
                        </a:rPr>
                        <a:t>FIAT</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2886376549"/>
                  </a:ext>
                </a:extLst>
              </a:tr>
              <a:tr h="215715">
                <a:tc>
                  <a:txBody>
                    <a:bodyPr/>
                    <a:lstStyle/>
                    <a:p>
                      <a:pPr algn="l" fontAlgn="b"/>
                      <a:r>
                        <a:rPr lang="fr-FR" sz="1100" b="1" i="0" u="none" strike="noStrike" dirty="0">
                          <a:solidFill>
                            <a:srgbClr val="FFFFFF"/>
                          </a:solidFill>
                          <a:effectLst/>
                          <a:latin typeface="Calibri" panose="020F0502020204030204" pitchFamily="34" charset="0"/>
                        </a:rPr>
                        <a:t>  500</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520437857"/>
                  </a:ext>
                </a:extLst>
              </a:tr>
              <a:tr h="215715">
                <a:tc>
                  <a:txBody>
                    <a:bodyPr/>
                    <a:lstStyle/>
                    <a:p>
                      <a:pPr algn="l" fontAlgn="b"/>
                      <a:r>
                        <a:rPr lang="fr-FR" sz="1100" b="0" i="0" u="none" strike="noStrike" dirty="0">
                          <a:solidFill>
                            <a:srgbClr val="000000"/>
                          </a:solidFill>
                          <a:effectLst/>
                          <a:latin typeface="Calibri" panose="020F0502020204030204" pitchFamily="34" charset="0"/>
                        </a:rPr>
                        <a:t>1.2 §</a:t>
                      </a:r>
                    </a:p>
                  </a:txBody>
                  <a:tcPr marL="857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632046985"/>
                  </a:ext>
                </a:extLst>
              </a:tr>
            </a:tbl>
          </a:graphicData>
        </a:graphic>
      </p:graphicFrame>
      <p:graphicFrame>
        <p:nvGraphicFramePr>
          <p:cNvPr id="4" name="Tableau 3">
            <a:extLst>
              <a:ext uri="{FF2B5EF4-FFF2-40B4-BE49-F238E27FC236}">
                <a16:creationId xmlns:a16="http://schemas.microsoft.com/office/drawing/2014/main" id="{4150CBDB-B847-CB6E-199F-9F7A57431AEF}"/>
              </a:ext>
            </a:extLst>
          </p:cNvPr>
          <p:cNvGraphicFramePr>
            <a:graphicFrameLocks noGrp="1"/>
          </p:cNvGraphicFramePr>
          <p:nvPr/>
        </p:nvGraphicFramePr>
        <p:xfrm>
          <a:off x="648423" y="2202872"/>
          <a:ext cx="1490776" cy="2367535"/>
        </p:xfrm>
        <a:graphic>
          <a:graphicData uri="http://schemas.openxmlformats.org/drawingml/2006/table">
            <a:tbl>
              <a:tblPr/>
              <a:tblGrid>
                <a:gridCol w="1490776">
                  <a:extLst>
                    <a:ext uri="{9D8B030D-6E8A-4147-A177-3AD203B41FA5}">
                      <a16:colId xmlns:a16="http://schemas.microsoft.com/office/drawing/2014/main" val="1348937699"/>
                    </a:ext>
                  </a:extLst>
                </a:gridCol>
              </a:tblGrid>
              <a:tr h="362032">
                <a:tc>
                  <a:txBody>
                    <a:bodyPr/>
                    <a:lstStyle/>
                    <a:p>
                      <a:pPr algn="ctr" fontAlgn="b"/>
                      <a:r>
                        <a:rPr lang="fr-FR" sz="1100" b="1" i="0" u="none" strike="noStrike" dirty="0">
                          <a:solidFill>
                            <a:srgbClr val="000000"/>
                          </a:solidFill>
                          <a:effectLst/>
                          <a:latin typeface="Aptos Narrow" panose="020B0004020202020204" pitchFamily="34" charset="0"/>
                        </a:rPr>
                        <a:t>CITROEN</a:t>
                      </a:r>
                    </a:p>
                  </a:txBody>
                  <a:tcPr marL="0" marR="0" marT="0" marB="0" anchor="ctr">
                    <a:lnL>
                      <a:noFill/>
                    </a:lnL>
                    <a:lnR>
                      <a:noFill/>
                    </a:lnR>
                    <a:lnT>
                      <a:noFill/>
                    </a:lnT>
                    <a:lnB w="12700" cap="flat" cmpd="sng" algn="ctr">
                      <a:solidFill>
                        <a:srgbClr val="A9D08E"/>
                      </a:solidFill>
                      <a:prstDash val="solid"/>
                      <a:round/>
                      <a:headEnd type="none" w="med" len="med"/>
                      <a:tailEnd type="none" w="med" len="med"/>
                    </a:lnB>
                    <a:solidFill>
                      <a:srgbClr val="A9D08E"/>
                    </a:solidFill>
                  </a:tcPr>
                </a:tc>
                <a:extLst>
                  <a:ext uri="{0D108BD9-81ED-4DB2-BD59-A6C34878D82A}">
                    <a16:rowId xmlns:a16="http://schemas.microsoft.com/office/drawing/2014/main" val="2271351424"/>
                  </a:ext>
                </a:extLst>
              </a:tr>
              <a:tr h="204207">
                <a:tc>
                  <a:txBody>
                    <a:bodyPr/>
                    <a:lstStyle/>
                    <a:p>
                      <a:pPr algn="l" fontAlgn="b"/>
                      <a:r>
                        <a:rPr lang="fr-FR" sz="1100" b="1" i="0" u="none" strike="noStrike" dirty="0">
                          <a:solidFill>
                            <a:schemeClr val="bg1"/>
                          </a:solidFill>
                          <a:effectLst/>
                          <a:latin typeface="Aptos Narrow" panose="020B0004020202020204" pitchFamily="34" charset="0"/>
                        </a:rPr>
                        <a:t>C1 [II]</a:t>
                      </a:r>
                    </a:p>
                  </a:txBody>
                  <a:tcPr marL="76200" marR="0" marT="0" marB="0" anchor="b">
                    <a:lnL>
                      <a:noFill/>
                    </a:lnL>
                    <a:lnR>
                      <a:noFill/>
                    </a:lnR>
                    <a:lnT w="12700" cap="flat" cmpd="sng" algn="ctr">
                      <a:solidFill>
                        <a:srgbClr val="A9D08E"/>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4109271990"/>
                  </a:ext>
                </a:extLst>
              </a:tr>
              <a:tr h="204207">
                <a:tc>
                  <a:txBody>
                    <a:bodyPr/>
                    <a:lstStyle/>
                    <a:p>
                      <a:pPr algn="l" fontAlgn="b"/>
                      <a:r>
                        <a:rPr lang="fr-FR" sz="1100" b="0" i="0" u="none" strike="noStrike" dirty="0">
                          <a:solidFill>
                            <a:srgbClr val="000000"/>
                          </a:solidFill>
                          <a:effectLst/>
                          <a:latin typeface="Aptos Narrow" panose="020B0004020202020204" pitchFamily="34" charset="0"/>
                        </a:rPr>
                        <a:t>1.2 VTI</a:t>
                      </a:r>
                    </a:p>
                  </a:txBody>
                  <a:tcPr marL="152400" marR="0" marT="0" marB="0" anchor="b">
                    <a:lnL>
                      <a:noFill/>
                    </a:lnL>
                    <a:lnR>
                      <a:noFill/>
                    </a:lnR>
                    <a:lnT>
                      <a:noFill/>
                    </a:lnT>
                    <a:lnB>
                      <a:noFill/>
                    </a:lnB>
                    <a:noFill/>
                  </a:tcPr>
                </a:tc>
                <a:extLst>
                  <a:ext uri="{0D108BD9-81ED-4DB2-BD59-A6C34878D82A}">
                    <a16:rowId xmlns:a16="http://schemas.microsoft.com/office/drawing/2014/main" val="2238761155"/>
                  </a:ext>
                </a:extLst>
              </a:tr>
              <a:tr h="0">
                <a:tc>
                  <a:txBody>
                    <a:bodyPr/>
                    <a:lstStyle/>
                    <a:p>
                      <a:pPr algn="l" fontAlgn="b"/>
                      <a:r>
                        <a:rPr lang="fr-FR" sz="1100" b="1" i="0" u="none" strike="noStrike" dirty="0">
                          <a:solidFill>
                            <a:schemeClr val="bg1"/>
                          </a:solidFill>
                          <a:effectLst/>
                          <a:latin typeface="Aptos Narrow" panose="020B0004020202020204" pitchFamily="34" charset="0"/>
                        </a:rPr>
                        <a:t>C3 [II]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3223144765"/>
                  </a:ext>
                </a:extLst>
              </a:tr>
              <a:tr h="204207">
                <a:tc>
                  <a:txBody>
                    <a:bodyPr/>
                    <a:lstStyle/>
                    <a:p>
                      <a:pPr algn="l" fontAlgn="b"/>
                      <a:r>
                        <a:rPr lang="fr-FR" sz="1100" b="0" i="0" u="none" strike="noStrike">
                          <a:solidFill>
                            <a:srgbClr val="000000"/>
                          </a:solidFill>
                          <a:effectLst/>
                          <a:latin typeface="Aptos Narrow" panose="020B0004020202020204" pitchFamily="34" charset="0"/>
                        </a:rPr>
                        <a:t>1.2 VTI</a:t>
                      </a:r>
                    </a:p>
                  </a:txBody>
                  <a:tcPr marL="152400" marR="0" marT="0" marB="0" anchor="b">
                    <a:lnL>
                      <a:noFill/>
                    </a:lnL>
                    <a:lnR>
                      <a:noFill/>
                    </a:lnR>
                    <a:lnT>
                      <a:noFill/>
                    </a:lnT>
                    <a:lnB>
                      <a:noFill/>
                    </a:lnB>
                    <a:noFill/>
                  </a:tcPr>
                </a:tc>
                <a:extLst>
                  <a:ext uri="{0D108BD9-81ED-4DB2-BD59-A6C34878D82A}">
                    <a16:rowId xmlns:a16="http://schemas.microsoft.com/office/drawing/2014/main" val="3217387809"/>
                  </a:ext>
                </a:extLst>
              </a:tr>
              <a:tr h="204207">
                <a:tc>
                  <a:txBody>
                    <a:bodyPr/>
                    <a:lstStyle/>
                    <a:p>
                      <a:pPr algn="l" fontAlgn="b"/>
                      <a:r>
                        <a:rPr lang="fr-FR" sz="1100" b="1" i="0" u="none" strike="noStrike" dirty="0">
                          <a:solidFill>
                            <a:schemeClr val="bg1"/>
                          </a:solidFill>
                          <a:effectLst/>
                          <a:latin typeface="Aptos Narrow" panose="020B0004020202020204" pitchFamily="34" charset="0"/>
                        </a:rPr>
                        <a:t>C3 Aircross 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180831237"/>
                  </a:ext>
                </a:extLst>
              </a:tr>
              <a:tr h="204207">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a:noFill/>
                    </a:lnT>
                    <a:lnB>
                      <a:noFill/>
                    </a:lnB>
                    <a:noFill/>
                  </a:tcPr>
                </a:tc>
                <a:extLst>
                  <a:ext uri="{0D108BD9-81ED-4DB2-BD59-A6C34878D82A}">
                    <a16:rowId xmlns:a16="http://schemas.microsoft.com/office/drawing/2014/main" val="3227566243"/>
                  </a:ext>
                </a:extLst>
              </a:tr>
              <a:tr h="204207">
                <a:tc>
                  <a:txBody>
                    <a:bodyPr/>
                    <a:lstStyle/>
                    <a:p>
                      <a:pPr algn="l" fontAlgn="b"/>
                      <a:r>
                        <a:rPr lang="fr-FR" sz="1100" b="1" i="0" u="none" strike="noStrike" dirty="0">
                          <a:solidFill>
                            <a:schemeClr val="bg1"/>
                          </a:solidFill>
                          <a:effectLst/>
                          <a:latin typeface="Aptos Narrow" panose="020B0004020202020204" pitchFamily="34" charset="0"/>
                        </a:rPr>
                        <a:t>C4 [III]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250815672"/>
                  </a:ext>
                </a:extLst>
              </a:tr>
              <a:tr h="204207">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a:noFill/>
                    </a:lnT>
                    <a:lnB>
                      <a:noFill/>
                    </a:lnB>
                    <a:noFill/>
                  </a:tcPr>
                </a:tc>
                <a:extLst>
                  <a:ext uri="{0D108BD9-81ED-4DB2-BD59-A6C34878D82A}">
                    <a16:rowId xmlns:a16="http://schemas.microsoft.com/office/drawing/2014/main" val="3672534751"/>
                  </a:ext>
                </a:extLst>
              </a:tr>
              <a:tr h="204207">
                <a:tc>
                  <a:txBody>
                    <a:bodyPr/>
                    <a:lstStyle/>
                    <a:p>
                      <a:pPr algn="l" fontAlgn="b"/>
                      <a:r>
                        <a:rPr lang="fr-FR" sz="1100" b="1" i="0" u="none" strike="noStrike" dirty="0">
                          <a:solidFill>
                            <a:schemeClr val="bg1"/>
                          </a:solidFill>
                          <a:effectLst/>
                          <a:latin typeface="Aptos Narrow" panose="020B0004020202020204" pitchFamily="34" charset="0"/>
                        </a:rPr>
                        <a:t>Grand C4 Space Tourer</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4211330625"/>
                  </a:ext>
                </a:extLst>
              </a:tr>
              <a:tr h="204207">
                <a:tc>
                  <a:txBody>
                    <a:bodyPr/>
                    <a:lstStyle/>
                    <a:p>
                      <a:pPr algn="l" fontAlgn="b"/>
                      <a:r>
                        <a:rPr lang="fr-FR" sz="1100" b="0" i="0" u="none" strike="noStrike" dirty="0">
                          <a:solidFill>
                            <a:srgbClr val="000000"/>
                          </a:solidFill>
                          <a:effectLst/>
                          <a:latin typeface="Aptos Narrow" panose="020B0004020202020204" pitchFamily="34" charset="0"/>
                        </a:rPr>
                        <a:t>1.6 Hdi</a:t>
                      </a:r>
                    </a:p>
                  </a:txBody>
                  <a:tcPr marL="152400" marR="0" marT="0" marB="0" anchor="b">
                    <a:lnL>
                      <a:noFill/>
                    </a:lnL>
                    <a:lnR>
                      <a:noFill/>
                    </a:lnR>
                    <a:lnT>
                      <a:noFill/>
                    </a:lnT>
                    <a:lnB>
                      <a:noFill/>
                    </a:lnB>
                    <a:noFill/>
                  </a:tcPr>
                </a:tc>
                <a:extLst>
                  <a:ext uri="{0D108BD9-81ED-4DB2-BD59-A6C34878D82A}">
                    <a16:rowId xmlns:a16="http://schemas.microsoft.com/office/drawing/2014/main" val="2457436152"/>
                  </a:ext>
                </a:extLst>
              </a:tr>
            </a:tbl>
          </a:graphicData>
        </a:graphic>
      </p:graphicFrame>
      <p:graphicFrame>
        <p:nvGraphicFramePr>
          <p:cNvPr id="6" name="Tableau 5">
            <a:extLst>
              <a:ext uri="{FF2B5EF4-FFF2-40B4-BE49-F238E27FC236}">
                <a16:creationId xmlns:a16="http://schemas.microsoft.com/office/drawing/2014/main" id="{26FCE8B3-E886-B33E-E8A6-29204461A871}"/>
              </a:ext>
            </a:extLst>
          </p:cNvPr>
          <p:cNvGraphicFramePr>
            <a:graphicFrameLocks noGrp="1"/>
          </p:cNvGraphicFramePr>
          <p:nvPr/>
        </p:nvGraphicFramePr>
        <p:xfrm>
          <a:off x="626273" y="4689140"/>
          <a:ext cx="1503625" cy="1156464"/>
        </p:xfrm>
        <a:graphic>
          <a:graphicData uri="http://schemas.openxmlformats.org/drawingml/2006/table">
            <a:tbl>
              <a:tblPr/>
              <a:tblGrid>
                <a:gridCol w="1503625">
                  <a:extLst>
                    <a:ext uri="{9D8B030D-6E8A-4147-A177-3AD203B41FA5}">
                      <a16:colId xmlns:a16="http://schemas.microsoft.com/office/drawing/2014/main" val="3806915744"/>
                    </a:ext>
                  </a:extLst>
                </a:gridCol>
              </a:tblGrid>
              <a:tr h="275884">
                <a:tc>
                  <a:txBody>
                    <a:bodyPr/>
                    <a:lstStyle/>
                    <a:p>
                      <a:pPr algn="ctr" fontAlgn="b"/>
                      <a:r>
                        <a:rPr lang="fr-FR" sz="1100" b="1" i="0" u="none" strike="noStrike" dirty="0">
                          <a:solidFill>
                            <a:srgbClr val="000000"/>
                          </a:solidFill>
                          <a:effectLst/>
                          <a:latin typeface="Aptos Narrow" panose="020B0004020202020204" pitchFamily="34" charset="0"/>
                        </a:rPr>
                        <a:t>DACIA</a:t>
                      </a:r>
                    </a:p>
                  </a:txBody>
                  <a:tcPr marL="0" marR="0" marT="0" marB="0" anchor="ctr">
                    <a:lnL>
                      <a:noFill/>
                    </a:lnL>
                    <a:lnR>
                      <a:noFill/>
                    </a:lnR>
                    <a:lnT>
                      <a:noFill/>
                    </a:lnT>
                    <a:lnB w="12700" cap="flat" cmpd="sng" algn="ctr">
                      <a:solidFill>
                        <a:srgbClr val="A9D08E"/>
                      </a:solidFill>
                      <a:prstDash val="solid"/>
                      <a:round/>
                      <a:headEnd type="none" w="med" len="med"/>
                      <a:tailEnd type="none" w="med" len="med"/>
                    </a:lnB>
                    <a:solidFill>
                      <a:srgbClr val="A9D08E"/>
                    </a:solidFill>
                  </a:tcPr>
                </a:tc>
                <a:extLst>
                  <a:ext uri="{0D108BD9-81ED-4DB2-BD59-A6C34878D82A}">
                    <a16:rowId xmlns:a16="http://schemas.microsoft.com/office/drawing/2014/main" val="3205394054"/>
                  </a:ext>
                </a:extLst>
              </a:tr>
              <a:tr h="220145">
                <a:tc>
                  <a:txBody>
                    <a:bodyPr/>
                    <a:lstStyle/>
                    <a:p>
                      <a:pPr algn="l" fontAlgn="b"/>
                      <a:r>
                        <a:rPr lang="fr-FR" sz="1100" b="1" i="0" u="none" strike="noStrike" dirty="0">
                          <a:solidFill>
                            <a:schemeClr val="bg1"/>
                          </a:solidFill>
                          <a:effectLst/>
                          <a:latin typeface="Aptos Narrow" panose="020B0004020202020204" pitchFamily="34" charset="0"/>
                        </a:rPr>
                        <a:t>Duster</a:t>
                      </a:r>
                    </a:p>
                  </a:txBody>
                  <a:tcPr marL="76200" marR="0" marT="0" marB="0" anchor="b">
                    <a:lnL>
                      <a:noFill/>
                    </a:lnL>
                    <a:lnR>
                      <a:noFill/>
                    </a:lnR>
                    <a:lnT w="12700" cap="flat" cmpd="sng" algn="ctr">
                      <a:solidFill>
                        <a:srgbClr val="A9D08E"/>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2201531122"/>
                  </a:ext>
                </a:extLst>
              </a:tr>
              <a:tr h="220145">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a:noFill/>
                    </a:lnT>
                    <a:lnB>
                      <a:noFill/>
                    </a:lnB>
                    <a:noFill/>
                  </a:tcPr>
                </a:tc>
                <a:extLst>
                  <a:ext uri="{0D108BD9-81ED-4DB2-BD59-A6C34878D82A}">
                    <a16:rowId xmlns:a16="http://schemas.microsoft.com/office/drawing/2014/main" val="2831568179"/>
                  </a:ext>
                </a:extLst>
              </a:tr>
              <a:tr h="220145">
                <a:tc>
                  <a:txBody>
                    <a:bodyPr/>
                    <a:lstStyle/>
                    <a:p>
                      <a:pPr algn="l" fontAlgn="b"/>
                      <a:r>
                        <a:rPr lang="fr-FR" sz="1100" b="1" i="0" u="none" strike="noStrike" dirty="0">
                          <a:solidFill>
                            <a:schemeClr val="bg1"/>
                          </a:solidFill>
                          <a:effectLst/>
                          <a:latin typeface="Aptos Narrow" panose="020B0004020202020204" pitchFamily="34" charset="0"/>
                        </a:rPr>
                        <a:t>Sandero 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3696854406"/>
                  </a:ext>
                </a:extLst>
              </a:tr>
              <a:tr h="220145">
                <a:tc>
                  <a:txBody>
                    <a:bodyPr/>
                    <a:lstStyle/>
                    <a:p>
                      <a:pPr algn="l" fontAlgn="b"/>
                      <a:r>
                        <a:rPr lang="fr-FR" sz="1100" b="0" i="0" u="none" strike="noStrike" dirty="0">
                          <a:solidFill>
                            <a:srgbClr val="000000"/>
                          </a:solidFill>
                          <a:effectLst/>
                          <a:latin typeface="Aptos Narrow" panose="020B0004020202020204" pitchFamily="34" charset="0"/>
                        </a:rPr>
                        <a:t>1,2</a:t>
                      </a:r>
                    </a:p>
                  </a:txBody>
                  <a:tcPr marL="152400" marR="0" marT="0" marB="0" anchor="b">
                    <a:lnL>
                      <a:noFill/>
                    </a:lnL>
                    <a:lnR>
                      <a:noFill/>
                    </a:lnR>
                    <a:lnT>
                      <a:noFill/>
                    </a:lnT>
                    <a:lnB>
                      <a:noFill/>
                    </a:lnB>
                    <a:noFill/>
                  </a:tcPr>
                </a:tc>
                <a:extLst>
                  <a:ext uri="{0D108BD9-81ED-4DB2-BD59-A6C34878D82A}">
                    <a16:rowId xmlns:a16="http://schemas.microsoft.com/office/drawing/2014/main" val="315489910"/>
                  </a:ext>
                </a:extLst>
              </a:tr>
            </a:tbl>
          </a:graphicData>
        </a:graphic>
      </p:graphicFrame>
      <p:graphicFrame>
        <p:nvGraphicFramePr>
          <p:cNvPr id="7" name="Tableau 6">
            <a:extLst>
              <a:ext uri="{FF2B5EF4-FFF2-40B4-BE49-F238E27FC236}">
                <a16:creationId xmlns:a16="http://schemas.microsoft.com/office/drawing/2014/main" id="{9AF6B644-C67D-AE94-3AD1-9C317D001363}"/>
              </a:ext>
            </a:extLst>
          </p:cNvPr>
          <p:cNvGraphicFramePr>
            <a:graphicFrameLocks noGrp="1"/>
          </p:cNvGraphicFramePr>
          <p:nvPr/>
        </p:nvGraphicFramePr>
        <p:xfrm>
          <a:off x="4565712" y="2165608"/>
          <a:ext cx="1638300" cy="3451492"/>
        </p:xfrm>
        <a:graphic>
          <a:graphicData uri="http://schemas.openxmlformats.org/drawingml/2006/table">
            <a:tbl>
              <a:tblPr/>
              <a:tblGrid>
                <a:gridCol w="1638300">
                  <a:extLst>
                    <a:ext uri="{9D8B030D-6E8A-4147-A177-3AD203B41FA5}">
                      <a16:colId xmlns:a16="http://schemas.microsoft.com/office/drawing/2014/main" val="1886919487"/>
                    </a:ext>
                  </a:extLst>
                </a:gridCol>
              </a:tblGrid>
              <a:tr h="363292">
                <a:tc>
                  <a:txBody>
                    <a:bodyPr/>
                    <a:lstStyle/>
                    <a:p>
                      <a:pPr algn="ctr" fontAlgn="b"/>
                      <a:r>
                        <a:rPr lang="fr-FR" sz="1100" b="1" i="0" u="none" strike="noStrike" dirty="0">
                          <a:solidFill>
                            <a:srgbClr val="000000"/>
                          </a:solidFill>
                          <a:effectLst/>
                          <a:latin typeface="Aptos Narrow" panose="020B0004020202020204" pitchFamily="34" charset="0"/>
                        </a:rPr>
                        <a:t>PEUGEOT</a:t>
                      </a:r>
                    </a:p>
                  </a:txBody>
                  <a:tcPr marL="0" marR="0" marT="0" marB="0" anchor="ctr">
                    <a:lnL>
                      <a:noFill/>
                    </a:lnL>
                    <a:lnR>
                      <a:noFill/>
                    </a:lnR>
                    <a:lnT>
                      <a:noFill/>
                    </a:lnT>
                    <a:lnB w="12700" cap="flat" cmpd="sng" algn="ctr">
                      <a:solidFill>
                        <a:srgbClr val="A9D08E"/>
                      </a:solidFill>
                      <a:prstDash val="solid"/>
                      <a:round/>
                      <a:headEnd type="none" w="med" len="med"/>
                      <a:tailEnd type="none" w="med" len="med"/>
                    </a:lnB>
                    <a:solidFill>
                      <a:srgbClr val="A9D08E"/>
                    </a:solidFill>
                  </a:tcPr>
                </a:tc>
                <a:extLst>
                  <a:ext uri="{0D108BD9-81ED-4DB2-BD59-A6C34878D82A}">
                    <a16:rowId xmlns:a16="http://schemas.microsoft.com/office/drawing/2014/main" val="158810074"/>
                  </a:ext>
                </a:extLst>
              </a:tr>
              <a:tr h="205880">
                <a:tc>
                  <a:txBody>
                    <a:bodyPr/>
                    <a:lstStyle/>
                    <a:p>
                      <a:pPr algn="l" fontAlgn="b"/>
                      <a:r>
                        <a:rPr lang="fr-FR" sz="1100" b="1" i="0" u="none" strike="noStrike" dirty="0">
                          <a:solidFill>
                            <a:schemeClr val="bg1"/>
                          </a:solidFill>
                          <a:effectLst/>
                          <a:latin typeface="Aptos Narrow" panose="020B0004020202020204" pitchFamily="34" charset="0"/>
                        </a:rPr>
                        <a:t>108</a:t>
                      </a:r>
                    </a:p>
                  </a:txBody>
                  <a:tcPr marL="76200" marR="0" marT="0" marB="0" anchor="b">
                    <a:lnL>
                      <a:noFill/>
                    </a:lnL>
                    <a:lnR>
                      <a:noFill/>
                    </a:lnR>
                    <a:lnT w="12700" cap="flat" cmpd="sng" algn="ctr">
                      <a:solidFill>
                        <a:srgbClr val="A9D08E"/>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2539903919"/>
                  </a:ext>
                </a:extLst>
              </a:tr>
              <a:tr h="205880">
                <a:tc>
                  <a:txBody>
                    <a:bodyPr/>
                    <a:lstStyle/>
                    <a:p>
                      <a:pPr algn="l" fontAlgn="b"/>
                      <a:r>
                        <a:rPr lang="fr-FR" sz="1100" b="0" i="0" u="none" strike="noStrike">
                          <a:solidFill>
                            <a:srgbClr val="000000"/>
                          </a:solidFill>
                          <a:effectLst/>
                          <a:latin typeface="Aptos Narrow" panose="020B0004020202020204" pitchFamily="34" charset="0"/>
                        </a:rPr>
                        <a:t>1.2 §</a:t>
                      </a:r>
                    </a:p>
                  </a:txBody>
                  <a:tcPr marL="152400" marR="0" marT="0" marB="0" anchor="b">
                    <a:lnL>
                      <a:noFill/>
                    </a:lnL>
                    <a:lnR>
                      <a:noFill/>
                    </a:lnR>
                    <a:lnT>
                      <a:noFill/>
                    </a:lnT>
                    <a:lnB>
                      <a:noFill/>
                    </a:lnB>
                    <a:noFill/>
                  </a:tcPr>
                </a:tc>
                <a:extLst>
                  <a:ext uri="{0D108BD9-81ED-4DB2-BD59-A6C34878D82A}">
                    <a16:rowId xmlns:a16="http://schemas.microsoft.com/office/drawing/2014/main" val="3099479057"/>
                  </a:ext>
                </a:extLst>
              </a:tr>
              <a:tr h="205880">
                <a:tc>
                  <a:txBody>
                    <a:bodyPr/>
                    <a:lstStyle/>
                    <a:p>
                      <a:pPr algn="l" fontAlgn="b"/>
                      <a:r>
                        <a:rPr lang="fr-FR" sz="1100" b="1" i="0" u="none" strike="noStrike" dirty="0">
                          <a:solidFill>
                            <a:schemeClr val="bg1"/>
                          </a:solidFill>
                          <a:effectLst/>
                          <a:latin typeface="Aptos Narrow" panose="020B0004020202020204" pitchFamily="34" charset="0"/>
                        </a:rPr>
                        <a:t>208</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4292508955"/>
                  </a:ext>
                </a:extLst>
              </a:tr>
              <a:tr h="205880">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a:noFill/>
                    </a:lnT>
                    <a:lnB>
                      <a:noFill/>
                    </a:lnB>
                    <a:noFill/>
                  </a:tcPr>
                </a:tc>
                <a:extLst>
                  <a:ext uri="{0D108BD9-81ED-4DB2-BD59-A6C34878D82A}">
                    <a16:rowId xmlns:a16="http://schemas.microsoft.com/office/drawing/2014/main" val="911104847"/>
                  </a:ext>
                </a:extLst>
              </a:tr>
              <a:tr h="205880">
                <a:tc>
                  <a:txBody>
                    <a:bodyPr/>
                    <a:lstStyle/>
                    <a:p>
                      <a:pPr algn="l" fontAlgn="b"/>
                      <a:r>
                        <a:rPr lang="fr-FR" sz="1100" b="0" i="0" u="none" strike="noStrike" dirty="0">
                          <a:solidFill>
                            <a:srgbClr val="000000"/>
                          </a:solidFill>
                          <a:effectLst/>
                          <a:latin typeface="Aptos Narrow" panose="020B0004020202020204" pitchFamily="34" charset="0"/>
                        </a:rPr>
                        <a:t>1.6 Hdi</a:t>
                      </a:r>
                    </a:p>
                  </a:txBody>
                  <a:tcPr marL="152400" marR="0" marT="0" marB="0" anchor="b">
                    <a:lnL>
                      <a:noFill/>
                    </a:lnL>
                    <a:lnR>
                      <a:noFill/>
                    </a:lnR>
                    <a:lnT>
                      <a:noFill/>
                    </a:lnT>
                    <a:lnB>
                      <a:noFill/>
                    </a:lnB>
                    <a:noFill/>
                  </a:tcPr>
                </a:tc>
                <a:extLst>
                  <a:ext uri="{0D108BD9-81ED-4DB2-BD59-A6C34878D82A}">
                    <a16:rowId xmlns:a16="http://schemas.microsoft.com/office/drawing/2014/main" val="3994448868"/>
                  </a:ext>
                </a:extLst>
              </a:tr>
              <a:tr h="205880">
                <a:tc>
                  <a:txBody>
                    <a:bodyPr/>
                    <a:lstStyle/>
                    <a:p>
                      <a:pPr algn="l" fontAlgn="b"/>
                      <a:r>
                        <a:rPr lang="fr-FR" sz="1100" b="1" i="0" u="none" strike="noStrike" dirty="0">
                          <a:solidFill>
                            <a:schemeClr val="bg1"/>
                          </a:solidFill>
                          <a:effectLst/>
                          <a:latin typeface="Aptos Narrow" panose="020B0004020202020204" pitchFamily="34" charset="0"/>
                        </a:rPr>
                        <a:t>2008 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3247171663"/>
                  </a:ext>
                </a:extLst>
              </a:tr>
              <a:tr h="205880">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a:noFill/>
                    </a:lnT>
                    <a:lnB>
                      <a:noFill/>
                    </a:lnB>
                    <a:noFill/>
                  </a:tcPr>
                </a:tc>
                <a:extLst>
                  <a:ext uri="{0D108BD9-81ED-4DB2-BD59-A6C34878D82A}">
                    <a16:rowId xmlns:a16="http://schemas.microsoft.com/office/drawing/2014/main" val="204925177"/>
                  </a:ext>
                </a:extLst>
              </a:tr>
              <a:tr h="205880">
                <a:tc>
                  <a:txBody>
                    <a:bodyPr/>
                    <a:lstStyle/>
                    <a:p>
                      <a:pPr algn="l" fontAlgn="b"/>
                      <a:r>
                        <a:rPr lang="fr-FR" sz="1100" b="0" i="0" u="none" strike="noStrike" dirty="0">
                          <a:solidFill>
                            <a:srgbClr val="000000"/>
                          </a:solidFill>
                          <a:effectLst/>
                          <a:latin typeface="Aptos Narrow" panose="020B0004020202020204" pitchFamily="34" charset="0"/>
                        </a:rPr>
                        <a:t>1.5 Blue Hdi</a:t>
                      </a:r>
                    </a:p>
                  </a:txBody>
                  <a:tcPr marL="152400" marR="0" marT="0" marB="0" anchor="b">
                    <a:lnL>
                      <a:noFill/>
                    </a:lnL>
                    <a:lnR>
                      <a:noFill/>
                    </a:lnR>
                    <a:lnT>
                      <a:noFill/>
                    </a:lnT>
                    <a:lnB>
                      <a:noFill/>
                    </a:lnB>
                    <a:noFill/>
                  </a:tcPr>
                </a:tc>
                <a:extLst>
                  <a:ext uri="{0D108BD9-81ED-4DB2-BD59-A6C34878D82A}">
                    <a16:rowId xmlns:a16="http://schemas.microsoft.com/office/drawing/2014/main" val="934269798"/>
                  </a:ext>
                </a:extLst>
              </a:tr>
              <a:tr h="205880">
                <a:tc>
                  <a:txBody>
                    <a:bodyPr/>
                    <a:lstStyle/>
                    <a:p>
                      <a:pPr algn="l" fontAlgn="b"/>
                      <a:r>
                        <a:rPr lang="fr-FR" sz="1100" b="1" i="0" u="none" strike="noStrike" dirty="0">
                          <a:solidFill>
                            <a:schemeClr val="bg1"/>
                          </a:solidFill>
                          <a:effectLst/>
                          <a:latin typeface="Aptos Narrow" panose="020B0004020202020204" pitchFamily="34" charset="0"/>
                        </a:rPr>
                        <a:t>3008 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1735355852"/>
                  </a:ext>
                </a:extLst>
              </a:tr>
              <a:tr h="205880">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a:noFill/>
                    </a:lnT>
                    <a:lnB>
                      <a:noFill/>
                    </a:lnB>
                    <a:noFill/>
                  </a:tcPr>
                </a:tc>
                <a:extLst>
                  <a:ext uri="{0D108BD9-81ED-4DB2-BD59-A6C34878D82A}">
                    <a16:rowId xmlns:a16="http://schemas.microsoft.com/office/drawing/2014/main" val="3546036829"/>
                  </a:ext>
                </a:extLst>
              </a:tr>
              <a:tr h="205880">
                <a:tc>
                  <a:txBody>
                    <a:bodyPr/>
                    <a:lstStyle/>
                    <a:p>
                      <a:pPr algn="l" fontAlgn="b"/>
                      <a:r>
                        <a:rPr lang="fr-FR" sz="1100" b="0" i="0" u="none" strike="noStrike" dirty="0">
                          <a:solidFill>
                            <a:srgbClr val="000000"/>
                          </a:solidFill>
                          <a:effectLst/>
                          <a:latin typeface="Aptos Narrow" panose="020B0004020202020204" pitchFamily="34" charset="0"/>
                        </a:rPr>
                        <a:t>1.5 Blue Hdi</a:t>
                      </a:r>
                    </a:p>
                  </a:txBody>
                  <a:tcPr marL="152400" marR="0" marT="0" marB="0" anchor="b">
                    <a:lnL>
                      <a:noFill/>
                    </a:lnL>
                    <a:lnR>
                      <a:noFill/>
                    </a:lnR>
                    <a:lnT>
                      <a:noFill/>
                    </a:lnT>
                    <a:lnB>
                      <a:noFill/>
                    </a:lnB>
                    <a:noFill/>
                  </a:tcPr>
                </a:tc>
                <a:extLst>
                  <a:ext uri="{0D108BD9-81ED-4DB2-BD59-A6C34878D82A}">
                    <a16:rowId xmlns:a16="http://schemas.microsoft.com/office/drawing/2014/main" val="149456302"/>
                  </a:ext>
                </a:extLst>
              </a:tr>
              <a:tr h="205880">
                <a:tc>
                  <a:txBody>
                    <a:bodyPr/>
                    <a:lstStyle/>
                    <a:p>
                      <a:pPr algn="l" fontAlgn="b"/>
                      <a:r>
                        <a:rPr lang="fr-FR" sz="1100" b="1" i="0" u="none" strike="noStrike" dirty="0">
                          <a:solidFill>
                            <a:schemeClr val="bg1"/>
                          </a:solidFill>
                          <a:effectLst/>
                          <a:latin typeface="Aptos Narrow" panose="020B0004020202020204" pitchFamily="34" charset="0"/>
                        </a:rPr>
                        <a:t>308 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3180007402"/>
                  </a:ext>
                </a:extLst>
              </a:tr>
              <a:tr h="205880">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a:noFill/>
                    </a:lnT>
                    <a:lnB>
                      <a:noFill/>
                    </a:lnB>
                    <a:noFill/>
                  </a:tcPr>
                </a:tc>
                <a:extLst>
                  <a:ext uri="{0D108BD9-81ED-4DB2-BD59-A6C34878D82A}">
                    <a16:rowId xmlns:a16="http://schemas.microsoft.com/office/drawing/2014/main" val="3509648554"/>
                  </a:ext>
                </a:extLst>
              </a:tr>
              <a:tr h="205880">
                <a:tc>
                  <a:txBody>
                    <a:bodyPr/>
                    <a:lstStyle/>
                    <a:p>
                      <a:pPr algn="l" fontAlgn="b"/>
                      <a:r>
                        <a:rPr lang="fr-FR" sz="1100" b="1" i="0" u="none" strike="noStrike" dirty="0">
                          <a:solidFill>
                            <a:schemeClr val="bg1"/>
                          </a:solidFill>
                          <a:effectLst/>
                          <a:latin typeface="Aptos Narrow" panose="020B0004020202020204" pitchFamily="34" charset="0"/>
                        </a:rPr>
                        <a:t>308 III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2612606794"/>
                  </a:ext>
                </a:extLst>
              </a:tr>
              <a:tr h="205880">
                <a:tc>
                  <a:txBody>
                    <a:bodyPr/>
                    <a:lstStyle/>
                    <a:p>
                      <a:pPr algn="l" fontAlgn="b"/>
                      <a:r>
                        <a:rPr lang="fr-FR" sz="1100" b="0" i="0" u="none" strike="noStrike" dirty="0">
                          <a:solidFill>
                            <a:srgbClr val="000000"/>
                          </a:solidFill>
                          <a:effectLst/>
                          <a:latin typeface="Aptos Narrow" panose="020B0004020202020204" pitchFamily="34" charset="0"/>
                        </a:rPr>
                        <a:t>Puretech</a:t>
                      </a:r>
                    </a:p>
                  </a:txBody>
                  <a:tcPr marL="152400" marR="0" marT="0" marB="0" anchor="b">
                    <a:lnL>
                      <a:noFill/>
                    </a:lnL>
                    <a:lnR>
                      <a:noFill/>
                    </a:lnR>
                    <a:lnT>
                      <a:noFill/>
                    </a:lnT>
                    <a:lnB>
                      <a:noFill/>
                    </a:lnB>
                    <a:noFill/>
                  </a:tcPr>
                </a:tc>
                <a:extLst>
                  <a:ext uri="{0D108BD9-81ED-4DB2-BD59-A6C34878D82A}">
                    <a16:rowId xmlns:a16="http://schemas.microsoft.com/office/drawing/2014/main" val="2552432238"/>
                  </a:ext>
                </a:extLst>
              </a:tr>
            </a:tbl>
          </a:graphicData>
        </a:graphic>
      </p:graphicFrame>
      <p:graphicFrame>
        <p:nvGraphicFramePr>
          <p:cNvPr id="9" name="Tableau 8">
            <a:extLst>
              <a:ext uri="{FF2B5EF4-FFF2-40B4-BE49-F238E27FC236}">
                <a16:creationId xmlns:a16="http://schemas.microsoft.com/office/drawing/2014/main" id="{597DC880-085B-1B5C-D6F6-FFAAD5696FBA}"/>
              </a:ext>
            </a:extLst>
          </p:cNvPr>
          <p:cNvGraphicFramePr>
            <a:graphicFrameLocks noGrp="1"/>
          </p:cNvGraphicFramePr>
          <p:nvPr/>
        </p:nvGraphicFramePr>
        <p:xfrm>
          <a:off x="6653944" y="2165608"/>
          <a:ext cx="1638300" cy="3168586"/>
        </p:xfrm>
        <a:graphic>
          <a:graphicData uri="http://schemas.openxmlformats.org/drawingml/2006/table">
            <a:tbl>
              <a:tblPr/>
              <a:tblGrid>
                <a:gridCol w="1638300">
                  <a:extLst>
                    <a:ext uri="{9D8B030D-6E8A-4147-A177-3AD203B41FA5}">
                      <a16:colId xmlns:a16="http://schemas.microsoft.com/office/drawing/2014/main" val="2744870051"/>
                    </a:ext>
                  </a:extLst>
                </a:gridCol>
              </a:tblGrid>
              <a:tr h="375898">
                <a:tc>
                  <a:txBody>
                    <a:bodyPr/>
                    <a:lstStyle/>
                    <a:p>
                      <a:pPr algn="ctr" fontAlgn="b"/>
                      <a:r>
                        <a:rPr lang="fr-FR" sz="1100" b="1" i="0" u="none" strike="noStrike" dirty="0">
                          <a:solidFill>
                            <a:srgbClr val="000000"/>
                          </a:solidFill>
                          <a:effectLst/>
                          <a:latin typeface="Aptos Narrow" panose="020B0004020202020204" pitchFamily="34" charset="0"/>
                        </a:rPr>
                        <a:t>RENAULT</a:t>
                      </a:r>
                    </a:p>
                  </a:txBody>
                  <a:tcPr marL="0" marR="0" marT="0" marB="0" anchor="ctr">
                    <a:lnL>
                      <a:noFill/>
                    </a:lnL>
                    <a:lnR>
                      <a:noFill/>
                    </a:lnR>
                    <a:lnT>
                      <a:noFill/>
                    </a:lnT>
                    <a:lnB w="12700" cap="flat" cmpd="sng" algn="ctr">
                      <a:solidFill>
                        <a:srgbClr val="A9D08E"/>
                      </a:solidFill>
                      <a:prstDash val="solid"/>
                      <a:round/>
                      <a:headEnd type="none" w="med" len="med"/>
                      <a:tailEnd type="none" w="med" len="med"/>
                    </a:lnB>
                    <a:solidFill>
                      <a:srgbClr val="A9D08E"/>
                    </a:solidFill>
                  </a:tcPr>
                </a:tc>
                <a:extLst>
                  <a:ext uri="{0D108BD9-81ED-4DB2-BD59-A6C34878D82A}">
                    <a16:rowId xmlns:a16="http://schemas.microsoft.com/office/drawing/2014/main" val="4001306157"/>
                  </a:ext>
                </a:extLst>
              </a:tr>
              <a:tr h="232724">
                <a:tc>
                  <a:txBody>
                    <a:bodyPr/>
                    <a:lstStyle/>
                    <a:p>
                      <a:pPr algn="l" fontAlgn="b"/>
                      <a:r>
                        <a:rPr lang="fr-FR" sz="1100" b="1" i="0" u="none" strike="noStrike" dirty="0">
                          <a:solidFill>
                            <a:schemeClr val="bg1"/>
                          </a:solidFill>
                          <a:effectLst/>
                          <a:latin typeface="Aptos Narrow" panose="020B0004020202020204" pitchFamily="34" charset="0"/>
                        </a:rPr>
                        <a:t>Captur I</a:t>
                      </a:r>
                    </a:p>
                  </a:txBody>
                  <a:tcPr marL="76200" marR="0" marT="0" marB="0" anchor="b">
                    <a:lnL>
                      <a:noFill/>
                    </a:lnL>
                    <a:lnR>
                      <a:noFill/>
                    </a:lnR>
                    <a:lnT w="12700" cap="flat" cmpd="sng" algn="ctr">
                      <a:solidFill>
                        <a:srgbClr val="A9D08E"/>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1686696608"/>
                  </a:ext>
                </a:extLst>
              </a:tr>
              <a:tr h="232724">
                <a:tc>
                  <a:txBody>
                    <a:bodyPr/>
                    <a:lstStyle/>
                    <a:p>
                      <a:pPr algn="l" fontAlgn="b"/>
                      <a:r>
                        <a:rPr lang="fr-FR" sz="1100" b="0" i="0" u="none" strike="noStrike">
                          <a:solidFill>
                            <a:srgbClr val="000000"/>
                          </a:solidFill>
                          <a:effectLst/>
                          <a:latin typeface="Aptos Narrow" panose="020B0004020202020204" pitchFamily="34" charset="0"/>
                        </a:rPr>
                        <a:t>0.9 Tce</a:t>
                      </a:r>
                    </a:p>
                  </a:txBody>
                  <a:tcPr marL="152400" marR="0" marT="0" marB="0" anchor="b">
                    <a:lnL>
                      <a:noFill/>
                    </a:lnL>
                    <a:lnR>
                      <a:noFill/>
                    </a:lnR>
                    <a:lnT>
                      <a:noFill/>
                    </a:lnT>
                    <a:lnB>
                      <a:noFill/>
                    </a:lnB>
                    <a:noFill/>
                  </a:tcPr>
                </a:tc>
                <a:extLst>
                  <a:ext uri="{0D108BD9-81ED-4DB2-BD59-A6C34878D82A}">
                    <a16:rowId xmlns:a16="http://schemas.microsoft.com/office/drawing/2014/main" val="1156952216"/>
                  </a:ext>
                </a:extLst>
              </a:tr>
              <a:tr h="232724">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a:noFill/>
                    </a:lnT>
                    <a:lnB>
                      <a:noFill/>
                    </a:lnB>
                    <a:noFill/>
                  </a:tcPr>
                </a:tc>
                <a:extLst>
                  <a:ext uri="{0D108BD9-81ED-4DB2-BD59-A6C34878D82A}">
                    <a16:rowId xmlns:a16="http://schemas.microsoft.com/office/drawing/2014/main" val="1340468806"/>
                  </a:ext>
                </a:extLst>
              </a:tr>
              <a:tr h="232724">
                <a:tc>
                  <a:txBody>
                    <a:bodyPr/>
                    <a:lstStyle/>
                    <a:p>
                      <a:pPr algn="l" fontAlgn="b"/>
                      <a:r>
                        <a:rPr lang="fr-FR" sz="1100" b="1" i="0" u="none" strike="noStrike" dirty="0">
                          <a:solidFill>
                            <a:schemeClr val="bg1"/>
                          </a:solidFill>
                          <a:effectLst/>
                          <a:latin typeface="Aptos Narrow" panose="020B0004020202020204" pitchFamily="34" charset="0"/>
                        </a:rPr>
                        <a:t>Clio V</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4125262058"/>
                  </a:ext>
                </a:extLst>
              </a:tr>
              <a:tr h="232724">
                <a:tc>
                  <a:txBody>
                    <a:bodyPr/>
                    <a:lstStyle/>
                    <a:p>
                      <a:pPr algn="l" fontAlgn="b"/>
                      <a:r>
                        <a:rPr lang="fr-FR" sz="1100" b="0" i="0" u="none" strike="noStrike">
                          <a:solidFill>
                            <a:srgbClr val="000000"/>
                          </a:solidFill>
                          <a:effectLst/>
                          <a:latin typeface="Aptos Narrow" panose="020B0004020202020204" pitchFamily="34" charset="0"/>
                        </a:rPr>
                        <a:t>1.0 Tce</a:t>
                      </a:r>
                    </a:p>
                  </a:txBody>
                  <a:tcPr marL="152400" marR="0" marT="0" marB="0" anchor="b">
                    <a:lnL>
                      <a:noFill/>
                    </a:lnL>
                    <a:lnR>
                      <a:noFill/>
                    </a:lnR>
                    <a:lnT>
                      <a:noFill/>
                    </a:lnT>
                    <a:lnB>
                      <a:noFill/>
                    </a:lnB>
                    <a:noFill/>
                  </a:tcPr>
                </a:tc>
                <a:extLst>
                  <a:ext uri="{0D108BD9-81ED-4DB2-BD59-A6C34878D82A}">
                    <a16:rowId xmlns:a16="http://schemas.microsoft.com/office/drawing/2014/main" val="1043306597"/>
                  </a:ext>
                </a:extLst>
              </a:tr>
              <a:tr h="232724">
                <a:tc>
                  <a:txBody>
                    <a:bodyPr/>
                    <a:lstStyle/>
                    <a:p>
                      <a:pPr algn="l" fontAlgn="b"/>
                      <a:r>
                        <a:rPr lang="fr-FR" sz="1100" b="0" i="0" u="none" strike="noStrike" dirty="0">
                          <a:solidFill>
                            <a:srgbClr val="000000"/>
                          </a:solidFill>
                          <a:effectLst/>
                          <a:latin typeface="Aptos Narrow" panose="020B0004020202020204" pitchFamily="34" charset="0"/>
                        </a:rPr>
                        <a:t>1.5 Blue Dci</a:t>
                      </a:r>
                    </a:p>
                  </a:txBody>
                  <a:tcPr marL="152400" marR="0" marT="0" marB="0" anchor="b">
                    <a:lnL>
                      <a:noFill/>
                    </a:lnL>
                    <a:lnR>
                      <a:noFill/>
                    </a:lnR>
                    <a:lnT>
                      <a:noFill/>
                    </a:lnT>
                    <a:lnB>
                      <a:noFill/>
                    </a:lnB>
                    <a:noFill/>
                  </a:tcPr>
                </a:tc>
                <a:extLst>
                  <a:ext uri="{0D108BD9-81ED-4DB2-BD59-A6C34878D82A}">
                    <a16:rowId xmlns:a16="http://schemas.microsoft.com/office/drawing/2014/main" val="3990447223"/>
                  </a:ext>
                </a:extLst>
              </a:tr>
              <a:tr h="232724">
                <a:tc>
                  <a:txBody>
                    <a:bodyPr/>
                    <a:lstStyle/>
                    <a:p>
                      <a:pPr algn="l" fontAlgn="b"/>
                      <a:r>
                        <a:rPr lang="fr-FR" sz="1100" b="1" i="0" u="none" strike="noStrike" dirty="0">
                          <a:solidFill>
                            <a:schemeClr val="bg1"/>
                          </a:solidFill>
                          <a:effectLst/>
                          <a:latin typeface="Aptos Narrow" panose="020B0004020202020204" pitchFamily="34" charset="0"/>
                        </a:rPr>
                        <a:t>Megane IV</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4003437595"/>
                  </a:ext>
                </a:extLst>
              </a:tr>
              <a:tr h="232724">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a:noFill/>
                    </a:lnT>
                    <a:lnB>
                      <a:noFill/>
                    </a:lnB>
                    <a:noFill/>
                  </a:tcPr>
                </a:tc>
                <a:extLst>
                  <a:ext uri="{0D108BD9-81ED-4DB2-BD59-A6C34878D82A}">
                    <a16:rowId xmlns:a16="http://schemas.microsoft.com/office/drawing/2014/main" val="1438693698"/>
                  </a:ext>
                </a:extLst>
              </a:tr>
              <a:tr h="232724">
                <a:tc>
                  <a:txBody>
                    <a:bodyPr/>
                    <a:lstStyle/>
                    <a:p>
                      <a:pPr algn="l" fontAlgn="b"/>
                      <a:r>
                        <a:rPr lang="fr-FR" sz="1100" b="1" i="0" u="none" strike="noStrike" dirty="0">
                          <a:solidFill>
                            <a:schemeClr val="bg1"/>
                          </a:solidFill>
                          <a:effectLst/>
                          <a:latin typeface="Aptos Narrow" panose="020B0004020202020204" pitchFamily="34" charset="0"/>
                        </a:rPr>
                        <a:t>Scenic IV</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3981120427"/>
                  </a:ext>
                </a:extLst>
              </a:tr>
              <a:tr h="232724">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a:noFill/>
                    </a:lnT>
                    <a:lnB>
                      <a:noFill/>
                    </a:lnB>
                    <a:noFill/>
                  </a:tcPr>
                </a:tc>
                <a:extLst>
                  <a:ext uri="{0D108BD9-81ED-4DB2-BD59-A6C34878D82A}">
                    <a16:rowId xmlns:a16="http://schemas.microsoft.com/office/drawing/2014/main" val="1213526139"/>
                  </a:ext>
                </a:extLst>
              </a:tr>
              <a:tr h="232724">
                <a:tc>
                  <a:txBody>
                    <a:bodyPr/>
                    <a:lstStyle/>
                    <a:p>
                      <a:pPr algn="l" fontAlgn="b"/>
                      <a:r>
                        <a:rPr lang="fr-FR" sz="1100" b="1" i="0" u="none" strike="noStrike" dirty="0">
                          <a:solidFill>
                            <a:schemeClr val="bg1"/>
                          </a:solidFill>
                          <a:effectLst/>
                          <a:latin typeface="Aptos Narrow" panose="020B0004020202020204" pitchFamily="34" charset="0"/>
                        </a:rPr>
                        <a:t>Twingo III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1637778734"/>
                  </a:ext>
                </a:extLst>
              </a:tr>
              <a:tr h="232724">
                <a:tc>
                  <a:txBody>
                    <a:bodyPr/>
                    <a:lstStyle/>
                    <a:p>
                      <a:pPr algn="l" fontAlgn="b"/>
                      <a:r>
                        <a:rPr lang="fr-FR" sz="1100" b="0" i="0" u="none" strike="noStrike" dirty="0">
                          <a:solidFill>
                            <a:srgbClr val="000000"/>
                          </a:solidFill>
                          <a:effectLst/>
                          <a:latin typeface="Aptos Narrow" panose="020B0004020202020204" pitchFamily="34" charset="0"/>
                        </a:rPr>
                        <a:t>1.0 Sce</a:t>
                      </a:r>
                    </a:p>
                  </a:txBody>
                  <a:tcPr marL="152400" marR="0" marT="0" marB="0" anchor="b">
                    <a:lnL>
                      <a:noFill/>
                    </a:lnL>
                    <a:lnR>
                      <a:noFill/>
                    </a:lnR>
                    <a:lnT>
                      <a:noFill/>
                    </a:lnT>
                    <a:lnB>
                      <a:noFill/>
                    </a:lnB>
                    <a:noFill/>
                  </a:tcPr>
                </a:tc>
                <a:extLst>
                  <a:ext uri="{0D108BD9-81ED-4DB2-BD59-A6C34878D82A}">
                    <a16:rowId xmlns:a16="http://schemas.microsoft.com/office/drawing/2014/main" val="2912879423"/>
                  </a:ext>
                </a:extLst>
              </a:tr>
            </a:tbl>
          </a:graphicData>
        </a:graphic>
      </p:graphicFrame>
      <p:graphicFrame>
        <p:nvGraphicFramePr>
          <p:cNvPr id="12" name="Tableau 11">
            <a:extLst>
              <a:ext uri="{FF2B5EF4-FFF2-40B4-BE49-F238E27FC236}">
                <a16:creationId xmlns:a16="http://schemas.microsoft.com/office/drawing/2014/main" id="{C61A656B-5320-2BA1-B203-454FD3DC18CD}"/>
              </a:ext>
            </a:extLst>
          </p:cNvPr>
          <p:cNvGraphicFramePr>
            <a:graphicFrameLocks noGrp="1"/>
          </p:cNvGraphicFramePr>
          <p:nvPr/>
        </p:nvGraphicFramePr>
        <p:xfrm>
          <a:off x="8706172" y="2226839"/>
          <a:ext cx="1638300" cy="1442965"/>
        </p:xfrm>
        <a:graphic>
          <a:graphicData uri="http://schemas.openxmlformats.org/drawingml/2006/table">
            <a:tbl>
              <a:tblPr/>
              <a:tblGrid>
                <a:gridCol w="1638300">
                  <a:extLst>
                    <a:ext uri="{9D8B030D-6E8A-4147-A177-3AD203B41FA5}">
                      <a16:colId xmlns:a16="http://schemas.microsoft.com/office/drawing/2014/main" val="3172887688"/>
                    </a:ext>
                  </a:extLst>
                </a:gridCol>
              </a:tblGrid>
              <a:tr h="338065">
                <a:tc>
                  <a:txBody>
                    <a:bodyPr/>
                    <a:lstStyle/>
                    <a:p>
                      <a:pPr algn="ctr" fontAlgn="b"/>
                      <a:r>
                        <a:rPr lang="fr-FR" sz="1100" b="1" i="0" u="none" strike="noStrike" dirty="0">
                          <a:solidFill>
                            <a:srgbClr val="000000"/>
                          </a:solidFill>
                          <a:effectLst/>
                          <a:latin typeface="Aptos Narrow" panose="020B0004020202020204" pitchFamily="34" charset="0"/>
                        </a:rPr>
                        <a:t>TOYOTA</a:t>
                      </a:r>
                    </a:p>
                  </a:txBody>
                  <a:tcPr marL="0" marR="0" marT="0" marB="0" anchor="ctr">
                    <a:lnL>
                      <a:noFill/>
                    </a:lnL>
                    <a:lnR>
                      <a:noFill/>
                    </a:lnR>
                    <a:lnT>
                      <a:noFill/>
                    </a:lnT>
                    <a:lnB w="12700" cap="flat" cmpd="sng" algn="ctr">
                      <a:solidFill>
                        <a:srgbClr val="A9D08E"/>
                      </a:solidFill>
                      <a:prstDash val="solid"/>
                      <a:round/>
                      <a:headEnd type="none" w="med" len="med"/>
                      <a:tailEnd type="none" w="med" len="med"/>
                    </a:lnB>
                    <a:solidFill>
                      <a:srgbClr val="A9D08E"/>
                    </a:solidFill>
                  </a:tcPr>
                </a:tc>
                <a:extLst>
                  <a:ext uri="{0D108BD9-81ED-4DB2-BD59-A6C34878D82A}">
                    <a16:rowId xmlns:a16="http://schemas.microsoft.com/office/drawing/2014/main" val="2518367473"/>
                  </a:ext>
                </a:extLst>
              </a:tr>
              <a:tr h="184150">
                <a:tc>
                  <a:txBody>
                    <a:bodyPr/>
                    <a:lstStyle/>
                    <a:p>
                      <a:pPr algn="l" fontAlgn="b"/>
                      <a:r>
                        <a:rPr lang="fr-FR" sz="1100" b="1" i="0" u="none" strike="noStrike" dirty="0">
                          <a:solidFill>
                            <a:schemeClr val="bg1"/>
                          </a:solidFill>
                          <a:effectLst/>
                          <a:latin typeface="Aptos Narrow" panose="020B0004020202020204" pitchFamily="34" charset="0"/>
                        </a:rPr>
                        <a:t>Aygo</a:t>
                      </a:r>
                    </a:p>
                  </a:txBody>
                  <a:tcPr marL="76200" marR="0" marT="0" marB="0" anchor="b">
                    <a:lnL>
                      <a:noFill/>
                    </a:lnL>
                    <a:lnR>
                      <a:noFill/>
                    </a:lnR>
                    <a:lnT w="12700" cap="flat" cmpd="sng" algn="ctr">
                      <a:solidFill>
                        <a:srgbClr val="A9D08E"/>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603610710"/>
                  </a:ext>
                </a:extLst>
              </a:tr>
              <a:tr h="184150">
                <a:tc>
                  <a:txBody>
                    <a:bodyPr/>
                    <a:lstStyle/>
                    <a:p>
                      <a:pPr algn="l" fontAlgn="b"/>
                      <a:r>
                        <a:rPr lang="fr-FR" sz="1100" b="0" i="0" u="none" strike="noStrike">
                          <a:solidFill>
                            <a:srgbClr val="000000"/>
                          </a:solidFill>
                          <a:effectLst/>
                          <a:latin typeface="Aptos Narrow" panose="020B0004020202020204" pitchFamily="34" charset="0"/>
                        </a:rPr>
                        <a:t>1.0 VVT-i</a:t>
                      </a:r>
                    </a:p>
                  </a:txBody>
                  <a:tcPr marL="152400" marR="0" marT="0" marB="0" anchor="b">
                    <a:lnL>
                      <a:noFill/>
                    </a:lnL>
                    <a:lnR>
                      <a:noFill/>
                    </a:lnR>
                    <a:lnT>
                      <a:noFill/>
                    </a:lnT>
                    <a:lnB>
                      <a:noFill/>
                    </a:lnB>
                    <a:noFill/>
                  </a:tcPr>
                </a:tc>
                <a:extLst>
                  <a:ext uri="{0D108BD9-81ED-4DB2-BD59-A6C34878D82A}">
                    <a16:rowId xmlns:a16="http://schemas.microsoft.com/office/drawing/2014/main" val="3763106648"/>
                  </a:ext>
                </a:extLst>
              </a:tr>
              <a:tr h="184150">
                <a:tc>
                  <a:txBody>
                    <a:bodyPr/>
                    <a:lstStyle/>
                    <a:p>
                      <a:pPr algn="l" fontAlgn="b"/>
                      <a:r>
                        <a:rPr lang="fr-FR" sz="1100" b="1" i="0" u="none" strike="noStrike" dirty="0">
                          <a:solidFill>
                            <a:schemeClr val="bg1"/>
                          </a:solidFill>
                          <a:effectLst/>
                          <a:latin typeface="Aptos Narrow" panose="020B0004020202020204" pitchFamily="34" charset="0"/>
                        </a:rPr>
                        <a:t>Corolla A trois volumes</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788322600"/>
                  </a:ext>
                </a:extLst>
              </a:tr>
              <a:tr h="184150">
                <a:tc>
                  <a:txBody>
                    <a:bodyPr/>
                    <a:lstStyle/>
                    <a:p>
                      <a:pPr algn="l" fontAlgn="b"/>
                      <a:r>
                        <a:rPr lang="fr-FR" sz="1100" b="0" i="0" u="none" strike="noStrike" dirty="0">
                          <a:solidFill>
                            <a:srgbClr val="000000"/>
                          </a:solidFill>
                          <a:effectLst/>
                          <a:latin typeface="Aptos Narrow" panose="020B0004020202020204" pitchFamily="34" charset="0"/>
                        </a:rPr>
                        <a:t>1.8 Hybrid</a:t>
                      </a:r>
                    </a:p>
                  </a:txBody>
                  <a:tcPr marL="152400" marR="0" marT="0" marB="0" anchor="b">
                    <a:lnL>
                      <a:noFill/>
                    </a:lnL>
                    <a:lnR>
                      <a:noFill/>
                    </a:lnR>
                    <a:lnT>
                      <a:noFill/>
                    </a:lnT>
                    <a:lnB>
                      <a:noFill/>
                    </a:lnB>
                    <a:noFill/>
                  </a:tcPr>
                </a:tc>
                <a:extLst>
                  <a:ext uri="{0D108BD9-81ED-4DB2-BD59-A6C34878D82A}">
                    <a16:rowId xmlns:a16="http://schemas.microsoft.com/office/drawing/2014/main" val="4225621538"/>
                  </a:ext>
                </a:extLst>
              </a:tr>
              <a:tr h="184150">
                <a:tc>
                  <a:txBody>
                    <a:bodyPr/>
                    <a:lstStyle/>
                    <a:p>
                      <a:pPr algn="l" fontAlgn="b"/>
                      <a:r>
                        <a:rPr lang="fr-FR" sz="1100" b="1" i="0" u="none" strike="noStrike" dirty="0">
                          <a:solidFill>
                            <a:schemeClr val="bg1"/>
                          </a:solidFill>
                          <a:effectLst/>
                          <a:latin typeface="Aptos Narrow" panose="020B0004020202020204" pitchFamily="34" charset="0"/>
                        </a:rPr>
                        <a:t>Yaris</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1444757361"/>
                  </a:ext>
                </a:extLst>
              </a:tr>
              <a:tr h="184150">
                <a:tc>
                  <a:txBody>
                    <a:bodyPr/>
                    <a:lstStyle/>
                    <a:p>
                      <a:pPr algn="l" fontAlgn="b"/>
                      <a:r>
                        <a:rPr lang="fr-FR" sz="1100" b="0" i="0" u="none" strike="noStrike" dirty="0">
                          <a:solidFill>
                            <a:srgbClr val="000000"/>
                          </a:solidFill>
                          <a:effectLst/>
                          <a:latin typeface="Aptos Narrow" panose="020B0004020202020204" pitchFamily="34" charset="0"/>
                        </a:rPr>
                        <a:t>1.5 Hybrid</a:t>
                      </a:r>
                    </a:p>
                  </a:txBody>
                  <a:tcPr marL="152400" marR="0" marT="0" marB="0" anchor="b">
                    <a:lnL>
                      <a:noFill/>
                    </a:lnL>
                    <a:lnR>
                      <a:noFill/>
                    </a:lnR>
                    <a:lnT>
                      <a:noFill/>
                    </a:lnT>
                    <a:lnB>
                      <a:noFill/>
                    </a:lnB>
                    <a:noFill/>
                  </a:tcPr>
                </a:tc>
                <a:extLst>
                  <a:ext uri="{0D108BD9-81ED-4DB2-BD59-A6C34878D82A}">
                    <a16:rowId xmlns:a16="http://schemas.microsoft.com/office/drawing/2014/main" val="804997498"/>
                  </a:ext>
                </a:extLst>
              </a:tr>
            </a:tbl>
          </a:graphicData>
        </a:graphic>
      </p:graphicFrame>
      <p:graphicFrame>
        <p:nvGraphicFramePr>
          <p:cNvPr id="15" name="Tableau 14">
            <a:extLst>
              <a:ext uri="{FF2B5EF4-FFF2-40B4-BE49-F238E27FC236}">
                <a16:creationId xmlns:a16="http://schemas.microsoft.com/office/drawing/2014/main" id="{E84CC71B-05FD-0F40-C5E0-F2A993764BB6}"/>
              </a:ext>
            </a:extLst>
          </p:cNvPr>
          <p:cNvGraphicFramePr>
            <a:graphicFrameLocks noGrp="1"/>
          </p:cNvGraphicFramePr>
          <p:nvPr/>
        </p:nvGraphicFramePr>
        <p:xfrm>
          <a:off x="8706172" y="3901138"/>
          <a:ext cx="1638300" cy="1056550"/>
        </p:xfrm>
        <a:graphic>
          <a:graphicData uri="http://schemas.openxmlformats.org/drawingml/2006/table">
            <a:tbl>
              <a:tblPr/>
              <a:tblGrid>
                <a:gridCol w="1638300">
                  <a:extLst>
                    <a:ext uri="{9D8B030D-6E8A-4147-A177-3AD203B41FA5}">
                      <a16:colId xmlns:a16="http://schemas.microsoft.com/office/drawing/2014/main" val="2527516361"/>
                    </a:ext>
                  </a:extLst>
                </a:gridCol>
              </a:tblGrid>
              <a:tr h="319950">
                <a:tc>
                  <a:txBody>
                    <a:bodyPr/>
                    <a:lstStyle/>
                    <a:p>
                      <a:pPr algn="ctr" fontAlgn="b"/>
                      <a:r>
                        <a:rPr lang="fr-FR" sz="1100" b="1" i="0" u="none" strike="noStrike" dirty="0">
                          <a:solidFill>
                            <a:srgbClr val="000000"/>
                          </a:solidFill>
                          <a:effectLst/>
                          <a:latin typeface="Aptos Narrow" panose="020B0004020202020204" pitchFamily="34" charset="0"/>
                        </a:rPr>
                        <a:t>VOLKSWAGEN</a:t>
                      </a:r>
                    </a:p>
                  </a:txBody>
                  <a:tcPr marL="0" marR="0" marT="0" marB="0" anchor="ctr">
                    <a:lnL>
                      <a:noFill/>
                    </a:lnL>
                    <a:lnR>
                      <a:noFill/>
                    </a:lnR>
                    <a:lnT>
                      <a:noFill/>
                    </a:lnT>
                    <a:lnB w="12700" cap="flat" cmpd="sng" algn="ctr">
                      <a:solidFill>
                        <a:srgbClr val="A9D08E"/>
                      </a:solidFill>
                      <a:prstDash val="solid"/>
                      <a:round/>
                      <a:headEnd type="none" w="med" len="med"/>
                      <a:tailEnd type="none" w="med" len="med"/>
                    </a:lnB>
                    <a:solidFill>
                      <a:srgbClr val="A9D08E"/>
                    </a:solidFill>
                  </a:tcPr>
                </a:tc>
                <a:extLst>
                  <a:ext uri="{0D108BD9-81ED-4DB2-BD59-A6C34878D82A}">
                    <a16:rowId xmlns:a16="http://schemas.microsoft.com/office/drawing/2014/main" val="3330255964"/>
                  </a:ext>
                </a:extLst>
              </a:tr>
              <a:tr h="184150">
                <a:tc>
                  <a:txBody>
                    <a:bodyPr/>
                    <a:lstStyle/>
                    <a:p>
                      <a:pPr algn="l" fontAlgn="b"/>
                      <a:r>
                        <a:rPr lang="fr-FR" sz="1100" b="1" i="0" u="none" strike="noStrike" dirty="0">
                          <a:solidFill>
                            <a:schemeClr val="bg1"/>
                          </a:solidFill>
                          <a:effectLst/>
                          <a:latin typeface="Aptos Narrow" panose="020B0004020202020204" pitchFamily="34" charset="0"/>
                        </a:rPr>
                        <a:t>Golf VII</a:t>
                      </a:r>
                    </a:p>
                  </a:txBody>
                  <a:tcPr marL="76200" marR="0" marT="0" marB="0" anchor="b">
                    <a:lnL>
                      <a:noFill/>
                    </a:lnL>
                    <a:lnR>
                      <a:noFill/>
                    </a:lnR>
                    <a:lnT w="12700" cap="flat" cmpd="sng" algn="ctr">
                      <a:solidFill>
                        <a:srgbClr val="A9D08E"/>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554670391"/>
                  </a:ext>
                </a:extLst>
              </a:tr>
              <a:tr h="184150">
                <a:tc>
                  <a:txBody>
                    <a:bodyPr/>
                    <a:lstStyle/>
                    <a:p>
                      <a:pPr algn="l" fontAlgn="b"/>
                      <a:r>
                        <a:rPr lang="fr-FR" sz="1100" b="0" i="0" u="none" strike="noStrike" dirty="0">
                          <a:solidFill>
                            <a:srgbClr val="000000"/>
                          </a:solidFill>
                          <a:effectLst/>
                          <a:latin typeface="Aptos Narrow" panose="020B0004020202020204" pitchFamily="34" charset="0"/>
                        </a:rPr>
                        <a:t>1.6 Tdi</a:t>
                      </a:r>
                    </a:p>
                  </a:txBody>
                  <a:tcPr marL="152400" marR="0" marT="0" marB="0" anchor="b">
                    <a:lnL>
                      <a:noFill/>
                    </a:lnL>
                    <a:lnR>
                      <a:noFill/>
                    </a:lnR>
                    <a:lnT>
                      <a:noFill/>
                    </a:lnT>
                    <a:lnB>
                      <a:noFill/>
                    </a:lnB>
                    <a:noFill/>
                  </a:tcPr>
                </a:tc>
                <a:extLst>
                  <a:ext uri="{0D108BD9-81ED-4DB2-BD59-A6C34878D82A}">
                    <a16:rowId xmlns:a16="http://schemas.microsoft.com/office/drawing/2014/main" val="1934536301"/>
                  </a:ext>
                </a:extLst>
              </a:tr>
              <a:tr h="184150">
                <a:tc>
                  <a:txBody>
                    <a:bodyPr/>
                    <a:lstStyle/>
                    <a:p>
                      <a:pPr algn="l" fontAlgn="b"/>
                      <a:r>
                        <a:rPr lang="fr-FR" sz="1100" b="1" i="0" u="none" strike="noStrike" dirty="0">
                          <a:solidFill>
                            <a:schemeClr val="bg1"/>
                          </a:solidFill>
                          <a:effectLst/>
                          <a:latin typeface="Aptos Narrow" panose="020B0004020202020204" pitchFamily="34" charset="0"/>
                        </a:rPr>
                        <a:t>Polo VI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1472488399"/>
                  </a:ext>
                </a:extLst>
              </a:tr>
              <a:tr h="184150">
                <a:tc>
                  <a:txBody>
                    <a:bodyPr/>
                    <a:lstStyle/>
                    <a:p>
                      <a:pPr algn="l" fontAlgn="b"/>
                      <a:r>
                        <a:rPr lang="fr-FR" sz="1100" b="0" i="0" u="none" strike="noStrike" dirty="0">
                          <a:solidFill>
                            <a:srgbClr val="000000"/>
                          </a:solidFill>
                          <a:effectLst/>
                          <a:latin typeface="Aptos Narrow" panose="020B0004020202020204" pitchFamily="34" charset="0"/>
                        </a:rPr>
                        <a:t>1.6 Tdi</a:t>
                      </a:r>
                    </a:p>
                  </a:txBody>
                  <a:tcPr marL="152400" marR="0" marT="0" marB="0" anchor="b">
                    <a:lnL>
                      <a:noFill/>
                    </a:lnL>
                    <a:lnR>
                      <a:noFill/>
                    </a:lnR>
                    <a:lnT>
                      <a:noFill/>
                    </a:lnT>
                    <a:lnB>
                      <a:noFill/>
                    </a:lnB>
                    <a:noFill/>
                  </a:tcPr>
                </a:tc>
                <a:extLst>
                  <a:ext uri="{0D108BD9-81ED-4DB2-BD59-A6C34878D82A}">
                    <a16:rowId xmlns:a16="http://schemas.microsoft.com/office/drawing/2014/main" val="3054367288"/>
                  </a:ext>
                </a:extLst>
              </a:tr>
            </a:tbl>
          </a:graphicData>
        </a:graphic>
      </p:graphicFrame>
      <p:graphicFrame>
        <p:nvGraphicFramePr>
          <p:cNvPr id="18" name="Tableau 17">
            <a:extLst>
              <a:ext uri="{FF2B5EF4-FFF2-40B4-BE49-F238E27FC236}">
                <a16:creationId xmlns:a16="http://schemas.microsoft.com/office/drawing/2014/main" id="{2EE8BA5B-4926-B7D9-912D-ED3CA8792FD7}"/>
              </a:ext>
            </a:extLst>
          </p:cNvPr>
          <p:cNvGraphicFramePr>
            <a:graphicFrameLocks noGrp="1"/>
          </p:cNvGraphicFramePr>
          <p:nvPr/>
        </p:nvGraphicFramePr>
        <p:xfrm>
          <a:off x="2589131" y="2185086"/>
          <a:ext cx="1454641" cy="1110291"/>
        </p:xfrm>
        <a:graphic>
          <a:graphicData uri="http://schemas.openxmlformats.org/drawingml/2006/table">
            <a:tbl>
              <a:tblPr/>
              <a:tblGrid>
                <a:gridCol w="1454641">
                  <a:extLst>
                    <a:ext uri="{9D8B030D-6E8A-4147-A177-3AD203B41FA5}">
                      <a16:colId xmlns:a16="http://schemas.microsoft.com/office/drawing/2014/main" val="326465788"/>
                    </a:ext>
                  </a:extLst>
                </a:gridCol>
              </a:tblGrid>
              <a:tr h="291759">
                <a:tc>
                  <a:txBody>
                    <a:bodyPr/>
                    <a:lstStyle/>
                    <a:p>
                      <a:pPr algn="ctr" fontAlgn="b"/>
                      <a:r>
                        <a:rPr lang="fr-FR" sz="1100" b="1" i="0" u="none" strike="noStrike" dirty="0">
                          <a:solidFill>
                            <a:srgbClr val="000000"/>
                          </a:solidFill>
                          <a:effectLst/>
                          <a:latin typeface="Aptos Narrow" panose="020B0004020202020204" pitchFamily="34" charset="0"/>
                        </a:rPr>
                        <a:t>FORD</a:t>
                      </a:r>
                    </a:p>
                  </a:txBody>
                  <a:tcPr marL="0" marR="0" marT="0" marB="0" anchor="ctr">
                    <a:lnL>
                      <a:noFill/>
                    </a:lnL>
                    <a:lnR>
                      <a:noFill/>
                    </a:lnR>
                    <a:lnT>
                      <a:noFill/>
                    </a:lnT>
                    <a:lnB w="12700" cap="flat" cmpd="sng" algn="ctr">
                      <a:solidFill>
                        <a:srgbClr val="A9D08E"/>
                      </a:solidFill>
                      <a:prstDash val="solid"/>
                      <a:round/>
                      <a:headEnd type="none" w="med" len="med"/>
                      <a:tailEnd type="none" w="med" len="med"/>
                    </a:lnB>
                    <a:solidFill>
                      <a:srgbClr val="A9D08E"/>
                    </a:solidFill>
                  </a:tcPr>
                </a:tc>
                <a:extLst>
                  <a:ext uri="{0D108BD9-81ED-4DB2-BD59-A6C34878D82A}">
                    <a16:rowId xmlns:a16="http://schemas.microsoft.com/office/drawing/2014/main" val="1095712967"/>
                  </a:ext>
                </a:extLst>
              </a:tr>
              <a:tr h="204633">
                <a:tc>
                  <a:txBody>
                    <a:bodyPr/>
                    <a:lstStyle/>
                    <a:p>
                      <a:pPr algn="l" fontAlgn="b"/>
                      <a:r>
                        <a:rPr lang="fr-FR" sz="1100" b="1" i="0" u="none" strike="noStrike" dirty="0">
                          <a:solidFill>
                            <a:schemeClr val="bg1"/>
                          </a:solidFill>
                          <a:effectLst/>
                          <a:latin typeface="Aptos Narrow" panose="020B0004020202020204" pitchFamily="34" charset="0"/>
                        </a:rPr>
                        <a:t>Fiesta VII</a:t>
                      </a:r>
                    </a:p>
                  </a:txBody>
                  <a:tcPr marL="76200" marR="0" marT="0" marB="0" anchor="b">
                    <a:lnL>
                      <a:noFill/>
                    </a:lnL>
                    <a:lnR>
                      <a:noFill/>
                    </a:lnR>
                    <a:lnT w="12700" cap="flat" cmpd="sng" algn="ctr">
                      <a:solidFill>
                        <a:srgbClr val="A9D08E"/>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2134692086"/>
                  </a:ext>
                </a:extLst>
              </a:tr>
              <a:tr h="204633">
                <a:tc>
                  <a:txBody>
                    <a:bodyPr/>
                    <a:lstStyle/>
                    <a:p>
                      <a:pPr algn="l" fontAlgn="b"/>
                      <a:r>
                        <a:rPr lang="fr-FR" sz="1100" b="0" i="0" u="none" strike="noStrike">
                          <a:solidFill>
                            <a:srgbClr val="000000"/>
                          </a:solidFill>
                          <a:effectLst/>
                          <a:latin typeface="Aptos Narrow" panose="020B0004020202020204" pitchFamily="34" charset="0"/>
                        </a:rPr>
                        <a:t>1.0 EcoBoost</a:t>
                      </a:r>
                    </a:p>
                  </a:txBody>
                  <a:tcPr marL="152400" marR="0" marT="0" marB="0" anchor="b">
                    <a:lnL>
                      <a:noFill/>
                    </a:lnL>
                    <a:lnR>
                      <a:noFill/>
                    </a:lnR>
                    <a:lnT>
                      <a:noFill/>
                    </a:lnT>
                    <a:lnB>
                      <a:noFill/>
                    </a:lnB>
                    <a:noFill/>
                  </a:tcPr>
                </a:tc>
                <a:extLst>
                  <a:ext uri="{0D108BD9-81ED-4DB2-BD59-A6C34878D82A}">
                    <a16:rowId xmlns:a16="http://schemas.microsoft.com/office/drawing/2014/main" val="2469111967"/>
                  </a:ext>
                </a:extLst>
              </a:tr>
              <a:tr h="204633">
                <a:tc>
                  <a:txBody>
                    <a:bodyPr/>
                    <a:lstStyle/>
                    <a:p>
                      <a:pPr algn="l" fontAlgn="b"/>
                      <a:r>
                        <a:rPr lang="fr-FR" sz="1100" b="1" i="0" u="none" strike="noStrike" dirty="0">
                          <a:solidFill>
                            <a:schemeClr val="bg1"/>
                          </a:solidFill>
                          <a:effectLst/>
                          <a:latin typeface="Aptos Narrow" panose="020B0004020202020204" pitchFamily="34" charset="0"/>
                        </a:rPr>
                        <a:t>Kuga II</a:t>
                      </a:r>
                    </a:p>
                  </a:txBody>
                  <a:tcPr marL="76200" marR="0" marT="0" marB="0" anchor="b">
                    <a:lnL>
                      <a:noFill/>
                    </a:lnL>
                    <a:lnR>
                      <a:noFill/>
                    </a:lnR>
                    <a:lnT>
                      <a:noFill/>
                    </a:lnT>
                    <a:lnB>
                      <a:noFill/>
                    </a:lnB>
                    <a:solidFill>
                      <a:srgbClr val="808080"/>
                    </a:solidFill>
                  </a:tcPr>
                </a:tc>
                <a:extLst>
                  <a:ext uri="{0D108BD9-81ED-4DB2-BD59-A6C34878D82A}">
                    <a16:rowId xmlns:a16="http://schemas.microsoft.com/office/drawing/2014/main" val="1930337002"/>
                  </a:ext>
                </a:extLst>
              </a:tr>
              <a:tr h="204633">
                <a:tc>
                  <a:txBody>
                    <a:bodyPr/>
                    <a:lstStyle/>
                    <a:p>
                      <a:pPr algn="l" fontAlgn="b"/>
                      <a:r>
                        <a:rPr lang="fr-FR" sz="1100" b="0" i="0" u="none" strike="noStrike" dirty="0">
                          <a:solidFill>
                            <a:srgbClr val="000000"/>
                          </a:solidFill>
                          <a:effectLst/>
                          <a:latin typeface="Aptos Narrow" panose="020B0004020202020204" pitchFamily="34" charset="0"/>
                        </a:rPr>
                        <a:t>1.5 TDCi</a:t>
                      </a:r>
                    </a:p>
                  </a:txBody>
                  <a:tcPr marL="152400" marR="0" marT="0" marB="0" anchor="b">
                    <a:lnL>
                      <a:noFill/>
                    </a:lnL>
                    <a:lnR>
                      <a:noFill/>
                    </a:lnR>
                    <a:lnT>
                      <a:noFill/>
                    </a:lnT>
                    <a:lnB>
                      <a:noFill/>
                    </a:lnB>
                    <a:noFill/>
                  </a:tcPr>
                </a:tc>
                <a:extLst>
                  <a:ext uri="{0D108BD9-81ED-4DB2-BD59-A6C34878D82A}">
                    <a16:rowId xmlns:a16="http://schemas.microsoft.com/office/drawing/2014/main" val="837760238"/>
                  </a:ext>
                </a:extLst>
              </a:tr>
            </a:tbl>
          </a:graphicData>
        </a:graphic>
      </p:graphicFrame>
    </p:spTree>
    <p:extLst>
      <p:ext uri="{BB962C8B-B14F-4D97-AF65-F5344CB8AC3E}">
        <p14:creationId xmlns:p14="http://schemas.microsoft.com/office/powerpoint/2010/main" val="44313359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0505F5D-23C1-4CD4-A003-C313F957C9E5}"/>
              </a:ext>
            </a:extLst>
          </p:cNvPr>
          <p:cNvSpPr>
            <a:spLocks noGrp="1"/>
          </p:cNvSpPr>
          <p:nvPr>
            <p:ph idx="1"/>
          </p:nvPr>
        </p:nvSpPr>
        <p:spPr>
          <a:xfrm>
            <a:off x="404786" y="1808820"/>
            <a:ext cx="9939686" cy="3868080"/>
          </a:xfrm>
        </p:spPr>
        <p:txBody>
          <a:bodyPr/>
          <a:lstStyle/>
          <a:p>
            <a:r>
              <a:rPr lang="fr-FR" b="1" dirty="0"/>
              <a:t>795 appels ont été passés auprès des concessionnaires</a:t>
            </a:r>
            <a:r>
              <a:rPr lang="fr-FR" dirty="0"/>
              <a:t> </a:t>
            </a:r>
            <a:r>
              <a:rPr lang="fr-FR" b="1" dirty="0"/>
              <a:t>et de la même manière 795 auprès des centres automobiles Feu vert sur la même configuration de véhicule (</a:t>
            </a:r>
            <a:r>
              <a:rPr lang="fr-FR" b="1" dirty="0" err="1"/>
              <a:t>modèle+année+motorisation+kilométrage</a:t>
            </a:r>
            <a:r>
              <a:rPr lang="fr-FR" b="1" dirty="0"/>
              <a:t>),</a:t>
            </a:r>
            <a:r>
              <a:rPr lang="fr-FR" dirty="0"/>
              <a:t> pour demander l’achat et la pose des plaquettes de frein avant sur la configuration donnée, ainsi que le prix qui y est associé.</a:t>
            </a:r>
          </a:p>
          <a:p>
            <a:pPr marL="0" indent="0">
              <a:buNone/>
            </a:pPr>
            <a:r>
              <a:rPr lang="fr-FR" dirty="0"/>
              <a:t>On entend par concessionnaire tout établissement exploitant son activité soit en tant que concessionnaire soit en tant qu'agent agréé sous l'enseigne d'un même constructeur. La source du fichier pour les adresses concessionnaires est par défaut le site web de la marque concernée.</a:t>
            </a:r>
          </a:p>
          <a:p>
            <a:pPr marL="0" indent="0">
              <a:buNone/>
            </a:pPr>
            <a:r>
              <a:rPr lang="fr-FR" dirty="0"/>
              <a:t>Toutes les régions métropolitaines ont été représentées dans la campagne d’appel. </a:t>
            </a:r>
          </a:p>
          <a:p>
            <a:pPr marL="0" indent="0">
              <a:buNone/>
            </a:pPr>
            <a:endParaRPr lang="fr-FR" b="1" dirty="0"/>
          </a:p>
          <a:p>
            <a:pPr marL="380990" indent="-380990" defTabSz="1193770">
              <a:buFont typeface="Arial" panose="020B0604020202020204" pitchFamily="34" charset="0"/>
              <a:buChar char="•"/>
              <a:defRPr/>
            </a:pPr>
            <a:endParaRPr lang="fr-FR" sz="1800" kern="0" dirty="0">
              <a:solidFill>
                <a:schemeClr val="bg1">
                  <a:lumMod val="50000"/>
                </a:schemeClr>
              </a:solidFill>
            </a:endParaRPr>
          </a:p>
          <a:p>
            <a:pPr defTabSz="1193770">
              <a:defRPr/>
            </a:pPr>
            <a:endParaRPr lang="fr-FR" sz="1800" kern="0" dirty="0">
              <a:solidFill>
                <a:schemeClr val="bg1">
                  <a:lumMod val="50000"/>
                </a:schemeClr>
              </a:solidFill>
            </a:endParaRPr>
          </a:p>
          <a:p>
            <a:endParaRPr lang="fr-FR" dirty="0"/>
          </a:p>
        </p:txBody>
      </p:sp>
      <p:sp>
        <p:nvSpPr>
          <p:cNvPr id="7" name="Espace réservé du texte 6">
            <a:extLst>
              <a:ext uri="{FF2B5EF4-FFF2-40B4-BE49-F238E27FC236}">
                <a16:creationId xmlns:a16="http://schemas.microsoft.com/office/drawing/2014/main" id="{27AE1C97-DC56-4354-9C25-600EEDC15142}"/>
              </a:ext>
            </a:extLst>
          </p:cNvPr>
          <p:cNvSpPr>
            <a:spLocks noGrp="1"/>
          </p:cNvSpPr>
          <p:nvPr>
            <p:ph type="body" sz="quarter" idx="15"/>
          </p:nvPr>
        </p:nvSpPr>
        <p:spPr>
          <a:xfrm>
            <a:off x="404786" y="1368596"/>
            <a:ext cx="8194084" cy="353943"/>
          </a:xfrm>
        </p:spPr>
        <p:txBody>
          <a:bodyPr/>
          <a:lstStyle/>
          <a:p>
            <a:r>
              <a:rPr lang="fr-FR" dirty="0"/>
              <a:t>La campagne d’appels a eu lieu entre le 3 février et le 24 février 2025</a:t>
            </a:r>
          </a:p>
        </p:txBody>
      </p:sp>
      <p:sp>
        <p:nvSpPr>
          <p:cNvPr id="5" name="Título 4"/>
          <p:cNvSpPr>
            <a:spLocks noGrp="1"/>
          </p:cNvSpPr>
          <p:nvPr>
            <p:ph type="title"/>
          </p:nvPr>
        </p:nvSpPr>
        <p:spPr/>
        <p:txBody>
          <a:bodyPr/>
          <a:lstStyle/>
          <a:p>
            <a:r>
              <a:rPr lang="fr-FR" dirty="0"/>
              <a:t>Méthodologie de la campagne d’appels mystère</a:t>
            </a:r>
            <a:br>
              <a:rPr lang="fr-FR" dirty="0"/>
            </a:br>
            <a:endParaRPr lang="fr-FR" dirty="0"/>
          </a:p>
        </p:txBody>
      </p:sp>
      <p:sp>
        <p:nvSpPr>
          <p:cNvPr id="6" name="Espace réservé du numéro de diapositive 3">
            <a:extLst>
              <a:ext uri="{FF2B5EF4-FFF2-40B4-BE49-F238E27FC236}">
                <a16:creationId xmlns:a16="http://schemas.microsoft.com/office/drawing/2014/main" id="{9B1382CD-F585-4E25-A51D-4EE8932574A7}"/>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5</a:t>
            </a:fld>
            <a:r>
              <a:rPr lang="en-GB"/>
              <a:t> ‒ </a:t>
            </a:r>
            <a:endParaRPr lang="en-GB" dirty="0"/>
          </a:p>
        </p:txBody>
      </p:sp>
      <p:sp>
        <p:nvSpPr>
          <p:cNvPr id="2" name="Espace réservé du contenu 7">
            <a:extLst>
              <a:ext uri="{FF2B5EF4-FFF2-40B4-BE49-F238E27FC236}">
                <a16:creationId xmlns:a16="http://schemas.microsoft.com/office/drawing/2014/main" id="{BF0E0B61-B858-1784-57FB-BC46CA827661}"/>
              </a:ext>
            </a:extLst>
          </p:cNvPr>
          <p:cNvSpPr txBox="1">
            <a:spLocks/>
          </p:cNvSpPr>
          <p:nvPr/>
        </p:nvSpPr>
        <p:spPr>
          <a:xfrm>
            <a:off x="404786" y="4858031"/>
            <a:ext cx="10119706" cy="839221"/>
          </a:xfrm>
          <a:prstGeom prst="rect">
            <a:avLst/>
          </a:prstGeom>
        </p:spPr>
        <p:txBody>
          <a:bodyPr vert="horz" lIns="0" tIns="45720" rIns="0" bIns="45720"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fr-FR" dirty="0"/>
              <a:t>Le périmètre de freinage sur lequel porte le devis, a été fixé à l’avance et est identique pour les concessionnaires et les centres Feu Vert. Le périmètre freinage comprend : l’achat et la pose de plaquettes de frein avant, sur la base du véhicule fourni (</a:t>
            </a:r>
            <a:r>
              <a:rPr lang="fr-FR" dirty="0" err="1"/>
              <a:t>modèle+année+motorisation+kilométrage</a:t>
            </a:r>
            <a:r>
              <a:rPr lang="fr-FR" dirty="0"/>
              <a:t>). </a:t>
            </a:r>
          </a:p>
          <a:p>
            <a:pPr marL="0" indent="0">
              <a:spcBef>
                <a:spcPts val="1200"/>
              </a:spcBef>
              <a:buFont typeface="HelveticaNeueLT Std Lt Cn" panose="020B0406020202030204" pitchFamily="34" charset="0"/>
              <a:buNone/>
            </a:pPr>
            <a:endParaRPr lang="fr-FR" dirty="0"/>
          </a:p>
        </p:txBody>
      </p:sp>
      <p:sp>
        <p:nvSpPr>
          <p:cNvPr id="3" name="Espace réservé du texte 9">
            <a:extLst>
              <a:ext uri="{FF2B5EF4-FFF2-40B4-BE49-F238E27FC236}">
                <a16:creationId xmlns:a16="http://schemas.microsoft.com/office/drawing/2014/main" id="{7D61CF75-F35E-924A-2756-BD538AC3F979}"/>
              </a:ext>
            </a:extLst>
          </p:cNvPr>
          <p:cNvSpPr txBox="1">
            <a:spLocks/>
          </p:cNvSpPr>
          <p:nvPr/>
        </p:nvSpPr>
        <p:spPr>
          <a:xfrm>
            <a:off x="404786" y="4417807"/>
            <a:ext cx="2936235" cy="661720"/>
          </a:xfrm>
          <a:prstGeom prst="rect">
            <a:avLst/>
          </a:prstGeom>
          <a:noFill/>
        </p:spPr>
        <p:txBody>
          <a:bodyPr vert="horz" wrap="non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 périmètre de freinage</a:t>
            </a:r>
            <a:br>
              <a:rPr lang="fr-FR" dirty="0"/>
            </a:br>
            <a:endParaRPr lang="fr-FR" dirty="0"/>
          </a:p>
        </p:txBody>
      </p:sp>
    </p:spTree>
    <p:extLst>
      <p:ext uri="{BB962C8B-B14F-4D97-AF65-F5344CB8AC3E}">
        <p14:creationId xmlns:p14="http://schemas.microsoft.com/office/powerpoint/2010/main" val="1839567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3FF509A-8135-4CA4-BAC9-8AB516447D8D}"/>
              </a:ext>
            </a:extLst>
          </p:cNvPr>
          <p:cNvSpPr>
            <a:spLocks noGrp="1"/>
          </p:cNvSpPr>
          <p:nvPr>
            <p:ph type="sldNum" sz="quarter" idx="18"/>
          </p:nvPr>
        </p:nvSpPr>
        <p:spPr/>
        <p:txBody>
          <a:bodyPr/>
          <a:lstStyle/>
          <a:p>
            <a:fld id="{D61AABEC-672F-4B68-B914-690DA978312C}" type="slidenum">
              <a:rPr lang="en-GB" smtClean="0"/>
              <a:pPr/>
              <a:t>6</a:t>
            </a:fld>
            <a:r>
              <a:rPr lang="en-GB"/>
              <a:t> ‒ </a:t>
            </a:r>
            <a:endParaRPr lang="en-GB" dirty="0"/>
          </a:p>
        </p:txBody>
      </p:sp>
      <p:sp>
        <p:nvSpPr>
          <p:cNvPr id="5" name="Titre 4">
            <a:extLst>
              <a:ext uri="{FF2B5EF4-FFF2-40B4-BE49-F238E27FC236}">
                <a16:creationId xmlns:a16="http://schemas.microsoft.com/office/drawing/2014/main" id="{45184F8A-F101-4CF1-8BCF-C2929E26F591}"/>
              </a:ext>
            </a:extLst>
          </p:cNvPr>
          <p:cNvSpPr>
            <a:spLocks noGrp="1"/>
          </p:cNvSpPr>
          <p:nvPr>
            <p:ph type="title"/>
          </p:nvPr>
        </p:nvSpPr>
        <p:spPr>
          <a:xfrm>
            <a:off x="404786" y="382816"/>
            <a:ext cx="11382428" cy="867930"/>
          </a:xfrm>
        </p:spPr>
        <p:txBody>
          <a:bodyPr/>
          <a:lstStyle/>
          <a:p>
            <a:r>
              <a:rPr lang="fr-FR" dirty="0"/>
              <a:t>Nombre d’appels passés par véhicule et par marque</a:t>
            </a:r>
          </a:p>
        </p:txBody>
      </p:sp>
      <p:graphicFrame>
        <p:nvGraphicFramePr>
          <p:cNvPr id="33" name="Tableau 32">
            <a:extLst>
              <a:ext uri="{FF2B5EF4-FFF2-40B4-BE49-F238E27FC236}">
                <a16:creationId xmlns:a16="http://schemas.microsoft.com/office/drawing/2014/main" id="{8C1ABB0D-C6C7-4A4C-8912-918EC9BB4B16}"/>
              </a:ext>
            </a:extLst>
          </p:cNvPr>
          <p:cNvGraphicFramePr>
            <a:graphicFrameLocks noGrp="1"/>
          </p:cNvGraphicFramePr>
          <p:nvPr>
            <p:extLst>
              <p:ext uri="{D42A27DB-BD31-4B8C-83A1-F6EECF244321}">
                <p14:modId xmlns:p14="http://schemas.microsoft.com/office/powerpoint/2010/main" val="3761775108"/>
              </p:ext>
            </p:extLst>
          </p:nvPr>
        </p:nvGraphicFramePr>
        <p:xfrm>
          <a:off x="7500156" y="2117116"/>
          <a:ext cx="2016224" cy="3076074"/>
        </p:xfrm>
        <a:graphic>
          <a:graphicData uri="http://schemas.openxmlformats.org/drawingml/2006/table">
            <a:tbl>
              <a:tblPr/>
              <a:tblGrid>
                <a:gridCol w="1300804">
                  <a:extLst>
                    <a:ext uri="{9D8B030D-6E8A-4147-A177-3AD203B41FA5}">
                      <a16:colId xmlns:a16="http://schemas.microsoft.com/office/drawing/2014/main" val="368540804"/>
                    </a:ext>
                  </a:extLst>
                </a:gridCol>
                <a:gridCol w="715420">
                  <a:extLst>
                    <a:ext uri="{9D8B030D-6E8A-4147-A177-3AD203B41FA5}">
                      <a16:colId xmlns:a16="http://schemas.microsoft.com/office/drawing/2014/main" val="3284609662"/>
                    </a:ext>
                  </a:extLst>
                </a:gridCol>
              </a:tblGrid>
              <a:tr h="194074">
                <a:tc>
                  <a:txBody>
                    <a:bodyPr/>
                    <a:lstStyle/>
                    <a:p>
                      <a:pPr algn="ctr" fontAlgn="ctr"/>
                      <a:r>
                        <a:rPr lang="fr-FR" sz="900" b="1" i="0" u="none" strike="noStrike">
                          <a:solidFill>
                            <a:srgbClr val="000000"/>
                          </a:solidFill>
                          <a:effectLst/>
                          <a:latin typeface="Calibri" panose="020F0502020204030204" pitchFamily="34" charset="0"/>
                        </a:rPr>
                        <a:t>RENAULT</a:t>
                      </a:r>
                    </a:p>
                  </a:txBody>
                  <a:tcPr marL="8111" marR="8111" marT="8111"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8111" marR="8111" marT="8111" marB="0" anchor="b">
                    <a:lnL>
                      <a:noFill/>
                    </a:lnL>
                    <a:lnR>
                      <a:noFill/>
                    </a:lnR>
                    <a:lnT>
                      <a:noFill/>
                    </a:lnT>
                    <a:lnB>
                      <a:noFill/>
                    </a:lnB>
                  </a:tcPr>
                </a:tc>
                <a:extLst>
                  <a:ext uri="{0D108BD9-81ED-4DB2-BD59-A6C34878D82A}">
                    <a16:rowId xmlns:a16="http://schemas.microsoft.com/office/drawing/2014/main" val="3421510012"/>
                  </a:ext>
                </a:extLst>
              </a:tr>
              <a:tr h="359038">
                <a:tc>
                  <a:txBody>
                    <a:bodyPr/>
                    <a:lstStyle/>
                    <a:p>
                      <a:pPr algn="ctr" fontAlgn="ctr"/>
                      <a:r>
                        <a:rPr lang="fr-FR" sz="900" b="1" i="0" u="none" strike="noStrike">
                          <a:solidFill>
                            <a:srgbClr val="000000"/>
                          </a:solidFill>
                          <a:effectLst/>
                          <a:latin typeface="Calibri" panose="020F0502020204030204" pitchFamily="34" charset="0"/>
                        </a:rPr>
                        <a:t>Modèle</a:t>
                      </a:r>
                    </a:p>
                  </a:txBody>
                  <a:tcPr marL="8111" marR="8111" marT="8111"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900" b="1" i="0" u="none" strike="noStrike" dirty="0">
                          <a:solidFill>
                            <a:srgbClr val="000000"/>
                          </a:solidFill>
                          <a:effectLst/>
                          <a:latin typeface="Calibri" panose="020F0502020204030204" pitchFamily="34" charset="0"/>
                        </a:rPr>
                        <a:t>Appels</a:t>
                      </a:r>
                    </a:p>
                  </a:txBody>
                  <a:tcPr marL="8111" marR="8111" marT="8111"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2333630913"/>
                  </a:ext>
                </a:extLst>
              </a:tr>
              <a:tr h="194074">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Captur I</a:t>
                      </a:r>
                    </a:p>
                  </a:txBody>
                  <a:tcPr marL="762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52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103584933"/>
                  </a:ext>
                </a:extLst>
              </a:tr>
              <a:tr h="194074">
                <a:tc>
                  <a:txBody>
                    <a:bodyPr/>
                    <a:lstStyle/>
                    <a:p>
                      <a:pPr algn="l" fontAlgn="b"/>
                      <a:r>
                        <a:rPr lang="fr-FR" sz="1100" b="0" i="0" u="none" strike="noStrike" dirty="0">
                          <a:solidFill>
                            <a:srgbClr val="000000"/>
                          </a:solidFill>
                          <a:effectLst/>
                          <a:latin typeface="Aptos Narrow" panose="020B0004020202020204" pitchFamily="34" charset="0"/>
                        </a:rPr>
                        <a:t>0.9 </a:t>
                      </a:r>
                      <a:r>
                        <a:rPr lang="fr-FR" sz="1100" b="0" i="0" u="none" strike="noStrike" dirty="0" err="1">
                          <a:solidFill>
                            <a:srgbClr val="000000"/>
                          </a:solidFill>
                          <a:effectLst/>
                          <a:latin typeface="Aptos Narrow" panose="020B0004020202020204" pitchFamily="34" charset="0"/>
                        </a:rPr>
                        <a:t>Tce</a:t>
                      </a:r>
                      <a:endParaRPr lang="fr-FR" sz="1100" b="0" i="0" u="none" strike="noStrike" dirty="0">
                        <a:solidFill>
                          <a:srgbClr val="000000"/>
                        </a:solidFill>
                        <a:effectLst/>
                        <a:latin typeface="Aptos Narrow" panose="020B0004020202020204" pitchFamily="34" charset="0"/>
                      </a:endParaRP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829231201"/>
                  </a:ext>
                </a:extLst>
              </a:tr>
              <a:tr h="194074">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a:noFill/>
                    </a:lnT>
                    <a:lnB>
                      <a:noFill/>
                    </a:lnB>
                  </a:tcPr>
                </a:tc>
                <a:tc>
                  <a:txBody>
                    <a:bodyPr/>
                    <a:lstStyle/>
                    <a:p>
                      <a:pPr algn="r" fontAlgn="b"/>
                      <a:r>
                        <a:rPr lang="fr-FR" sz="1100" b="0" i="0" u="none" strike="noStrike">
                          <a:solidFill>
                            <a:srgbClr val="000000"/>
                          </a:solidFill>
                          <a:effectLst/>
                          <a:latin typeface="Aptos Narrow" panose="020B0004020202020204" pitchFamily="34" charset="0"/>
                        </a:rPr>
                        <a:t>25</a:t>
                      </a:r>
                    </a:p>
                  </a:txBody>
                  <a:tcPr marL="0" marR="0" marT="0" marB="0" anchor="b">
                    <a:lnL>
                      <a:noFill/>
                    </a:lnL>
                    <a:lnR>
                      <a:noFill/>
                    </a:lnR>
                    <a:lnT>
                      <a:noFill/>
                    </a:lnT>
                    <a:lnB>
                      <a:noFill/>
                    </a:lnB>
                  </a:tcPr>
                </a:tc>
                <a:extLst>
                  <a:ext uri="{0D108BD9-81ED-4DB2-BD59-A6C34878D82A}">
                    <a16:rowId xmlns:a16="http://schemas.microsoft.com/office/drawing/2014/main" val="865733612"/>
                  </a:ext>
                </a:extLst>
              </a:tr>
              <a:tr h="194074">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Clio V</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53</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843520199"/>
                  </a:ext>
                </a:extLst>
              </a:tr>
              <a:tr h="194074">
                <a:tc>
                  <a:txBody>
                    <a:bodyPr/>
                    <a:lstStyle/>
                    <a:p>
                      <a:pPr algn="l" fontAlgn="b"/>
                      <a:r>
                        <a:rPr lang="fr-FR" sz="1100" b="0" i="0" u="none" strike="noStrike">
                          <a:solidFill>
                            <a:srgbClr val="000000"/>
                          </a:solidFill>
                          <a:effectLst/>
                          <a:latin typeface="Aptos Narrow" panose="020B0004020202020204" pitchFamily="34" charset="0"/>
                        </a:rPr>
                        <a:t>1.0 Tce</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39490300"/>
                  </a:ext>
                </a:extLst>
              </a:tr>
              <a:tr h="194074">
                <a:tc>
                  <a:txBody>
                    <a:bodyPr/>
                    <a:lstStyle/>
                    <a:p>
                      <a:pPr marL="0" algn="l" defTabSz="914400" rtl="0" eaLnBrk="1" fontAlgn="b" latinLnBrk="0" hangingPunct="1"/>
                      <a:r>
                        <a:rPr lang="fr-FR" sz="1100" b="0" i="0" u="none" strike="noStrike" kern="1200" dirty="0">
                          <a:solidFill>
                            <a:schemeClr val="tx1"/>
                          </a:solidFill>
                          <a:effectLst/>
                          <a:latin typeface="Aptos Narrow" panose="020B0004020202020204" pitchFamily="34" charset="0"/>
                          <a:ea typeface="+mn-ea"/>
                          <a:cs typeface="+mn-cs"/>
                        </a:rPr>
                        <a:t>1.5 Blue Dci</a:t>
                      </a:r>
                    </a:p>
                  </a:txBody>
                  <a:tcPr marL="152400" marR="0" marT="0" marB="0" anchor="b">
                    <a:lnL>
                      <a:noFill/>
                    </a:lnL>
                    <a:lnR>
                      <a:noFill/>
                    </a:lnR>
                    <a:lnT>
                      <a:noFill/>
                    </a:lnT>
                    <a:lnB w="6350" cap="flat" cmpd="sng" algn="ctr">
                      <a:solidFill>
                        <a:srgbClr val="8EA9DB"/>
                      </a:solidFill>
                      <a:prstDash val="solid"/>
                      <a:round/>
                      <a:headEnd type="none" w="med" len="med"/>
                      <a:tailEnd type="none" w="med" len="med"/>
                    </a:lnB>
                    <a:solidFill>
                      <a:schemeClr val="bg1"/>
                    </a:solidFill>
                  </a:tcPr>
                </a:tc>
                <a:tc>
                  <a:txBody>
                    <a:bodyPr/>
                    <a:lstStyle/>
                    <a:p>
                      <a:pPr algn="r" fontAlgn="b"/>
                      <a:r>
                        <a:rPr lang="fr-FR" sz="1100" b="0" i="0" u="none" strike="noStrike">
                          <a:solidFill>
                            <a:srgbClr val="000000"/>
                          </a:solidFill>
                          <a:effectLst/>
                          <a:latin typeface="Aptos Narrow" panose="020B0004020202020204" pitchFamily="34" charset="0"/>
                        </a:rPr>
                        <a:t>27</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chemeClr val="bg1"/>
                    </a:solidFill>
                  </a:tcPr>
                </a:tc>
                <a:extLst>
                  <a:ext uri="{0D108BD9-81ED-4DB2-BD59-A6C34878D82A}">
                    <a16:rowId xmlns:a16="http://schemas.microsoft.com/office/drawing/2014/main" val="2199624311"/>
                  </a:ext>
                </a:extLst>
              </a:tr>
              <a:tr h="194074">
                <a:tc>
                  <a:txBody>
                    <a:bodyPr/>
                    <a:lstStyle/>
                    <a:p>
                      <a:pPr algn="l" fontAlgn="b"/>
                      <a:r>
                        <a:rPr lang="fr-FR" sz="1100" b="1" i="0" u="none" strike="noStrike" dirty="0">
                          <a:solidFill>
                            <a:schemeClr val="bg1"/>
                          </a:solidFill>
                          <a:effectLst/>
                          <a:latin typeface="Aptos Narrow" panose="020B0004020202020204" pitchFamily="34" charset="0"/>
                        </a:rPr>
                        <a:t>Megane IV</a:t>
                      </a:r>
                    </a:p>
                  </a:txBody>
                  <a:tcPr marL="76200" marR="0" marT="0" marB="0" anchor="b">
                    <a:lnL>
                      <a:noFill/>
                    </a:lnL>
                    <a:lnR>
                      <a:noFill/>
                    </a:lnR>
                    <a:lnT w="6350" cap="flat" cmpd="sng" algn="ctr">
                      <a:solidFill>
                        <a:srgbClr val="8EA9DB"/>
                      </a:solidFill>
                      <a:prstDash val="solid"/>
                      <a:round/>
                      <a:headEnd type="none" w="med" len="med"/>
                      <a:tailEnd type="none" w="med" len="med"/>
                    </a:lnT>
                    <a:lnB>
                      <a:noFill/>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808080"/>
                    </a:solidFill>
                  </a:tcPr>
                </a:tc>
                <a:extLst>
                  <a:ext uri="{0D108BD9-81ED-4DB2-BD59-A6C34878D82A}">
                    <a16:rowId xmlns:a16="http://schemas.microsoft.com/office/drawing/2014/main" val="421343036"/>
                  </a:ext>
                </a:extLst>
              </a:tr>
              <a:tr h="194074">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a:noFill/>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881843170"/>
                  </a:ext>
                </a:extLst>
              </a:tr>
              <a:tr h="194074">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Scenic IV</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23</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1903025032"/>
                  </a:ext>
                </a:extLst>
              </a:tr>
              <a:tr h="194074">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23</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101898473"/>
                  </a:ext>
                </a:extLst>
              </a:tr>
              <a:tr h="194074">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Twingo III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110897481"/>
                  </a:ext>
                </a:extLst>
              </a:tr>
              <a:tr h="194074">
                <a:tc>
                  <a:txBody>
                    <a:bodyPr/>
                    <a:lstStyle/>
                    <a:p>
                      <a:pPr marL="0" algn="l" defTabSz="914400" rtl="0" eaLnBrk="1" fontAlgn="b" latinLnBrk="0" hangingPunct="1"/>
                      <a:r>
                        <a:rPr lang="fr-FR" sz="1100" b="0" i="0" u="none" strike="noStrike" kern="1200" dirty="0">
                          <a:solidFill>
                            <a:srgbClr val="000000"/>
                          </a:solidFill>
                          <a:effectLst/>
                          <a:latin typeface="Aptos Narrow" panose="020B0004020202020204" pitchFamily="34" charset="0"/>
                          <a:ea typeface="+mn-ea"/>
                          <a:cs typeface="+mn-cs"/>
                        </a:rPr>
                        <a:t>1.0 Sce</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dirty="0">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259849817"/>
                  </a:ext>
                </a:extLst>
              </a:tr>
              <a:tr h="194074">
                <a:tc>
                  <a:txBody>
                    <a:bodyPr/>
                    <a:lstStyle/>
                    <a:p>
                      <a:pPr algn="l" fontAlgn="b"/>
                      <a:r>
                        <a:rPr lang="fr-FR" sz="1100" b="1" i="0" u="none" strike="noStrike" dirty="0">
                          <a:solidFill>
                            <a:srgbClr val="000000"/>
                          </a:solidFill>
                          <a:effectLst/>
                          <a:latin typeface="Calibri" panose="020F0502020204030204" pitchFamily="34" charset="0"/>
                        </a:rPr>
                        <a:t>Total général</a:t>
                      </a:r>
                    </a:p>
                  </a:txBody>
                  <a:tcPr marL="8111" marR="8111" marT="8111" marB="0" anchor="b">
                    <a:lnL>
                      <a:noFill/>
                    </a:lnL>
                    <a:lnR>
                      <a:noFill/>
                    </a:lnR>
                    <a:lnT w="6350" cap="flat" cmpd="sng" algn="ctr">
                      <a:no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rgbClr val="000000"/>
                          </a:solidFill>
                          <a:effectLst/>
                          <a:latin typeface="Calibri" panose="020F0502020204030204" pitchFamily="34" charset="0"/>
                        </a:rPr>
                        <a:t>180</a:t>
                      </a:r>
                    </a:p>
                  </a:txBody>
                  <a:tcPr marL="9525" marR="9525" marT="9525" marB="0" anchor="b">
                    <a:lnL>
                      <a:noFill/>
                    </a:lnL>
                    <a:lnR>
                      <a:noFill/>
                    </a:lnR>
                    <a:lnT w="6350" cap="flat" cmpd="sng" algn="ctr">
                      <a:no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019658525"/>
                  </a:ext>
                </a:extLst>
              </a:tr>
            </a:tbl>
          </a:graphicData>
        </a:graphic>
      </p:graphicFrame>
      <p:graphicFrame>
        <p:nvGraphicFramePr>
          <p:cNvPr id="35" name="Tableau 34">
            <a:extLst>
              <a:ext uri="{FF2B5EF4-FFF2-40B4-BE49-F238E27FC236}">
                <a16:creationId xmlns:a16="http://schemas.microsoft.com/office/drawing/2014/main" id="{3F61E714-6E40-4BFF-9FC3-EF72345C1148}"/>
              </a:ext>
            </a:extLst>
          </p:cNvPr>
          <p:cNvGraphicFramePr>
            <a:graphicFrameLocks noGrp="1"/>
          </p:cNvGraphicFramePr>
          <p:nvPr>
            <p:extLst>
              <p:ext uri="{D42A27DB-BD31-4B8C-83A1-F6EECF244321}">
                <p14:modId xmlns:p14="http://schemas.microsoft.com/office/powerpoint/2010/main" val="327702242"/>
              </p:ext>
            </p:extLst>
          </p:nvPr>
        </p:nvGraphicFramePr>
        <p:xfrm>
          <a:off x="4907868" y="2117116"/>
          <a:ext cx="2167280" cy="3723477"/>
        </p:xfrm>
        <a:graphic>
          <a:graphicData uri="http://schemas.openxmlformats.org/drawingml/2006/table">
            <a:tbl>
              <a:tblPr/>
              <a:tblGrid>
                <a:gridCol w="1457144">
                  <a:extLst>
                    <a:ext uri="{9D8B030D-6E8A-4147-A177-3AD203B41FA5}">
                      <a16:colId xmlns:a16="http://schemas.microsoft.com/office/drawing/2014/main" val="1425482137"/>
                    </a:ext>
                  </a:extLst>
                </a:gridCol>
                <a:gridCol w="710136">
                  <a:extLst>
                    <a:ext uri="{9D8B030D-6E8A-4147-A177-3AD203B41FA5}">
                      <a16:colId xmlns:a16="http://schemas.microsoft.com/office/drawing/2014/main" val="4240764664"/>
                    </a:ext>
                  </a:extLst>
                </a:gridCol>
              </a:tblGrid>
              <a:tr h="197532">
                <a:tc>
                  <a:txBody>
                    <a:bodyPr/>
                    <a:lstStyle/>
                    <a:p>
                      <a:pPr algn="ctr" fontAlgn="ctr"/>
                      <a:r>
                        <a:rPr lang="fr-FR" sz="1100" b="1" i="0" u="none" strike="noStrike">
                          <a:solidFill>
                            <a:srgbClr val="000000"/>
                          </a:solidFill>
                          <a:effectLst/>
                          <a:latin typeface="Calibri" panose="020F0502020204030204" pitchFamily="34" charset="0"/>
                        </a:rPr>
                        <a:t>PEUGEOT</a:t>
                      </a:r>
                    </a:p>
                  </a:txBody>
                  <a:tcPr marL="9278" marR="9278" marT="9278"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278" marR="9278" marT="9278" marB="0" anchor="b">
                    <a:lnL>
                      <a:noFill/>
                    </a:lnL>
                    <a:lnR>
                      <a:noFill/>
                    </a:lnR>
                    <a:lnT>
                      <a:noFill/>
                    </a:lnT>
                    <a:lnB>
                      <a:noFill/>
                    </a:lnB>
                  </a:tcPr>
                </a:tc>
                <a:extLst>
                  <a:ext uri="{0D108BD9-81ED-4DB2-BD59-A6C34878D82A}">
                    <a16:rowId xmlns:a16="http://schemas.microsoft.com/office/drawing/2014/main" val="2336780561"/>
                  </a:ext>
                </a:extLst>
              </a:tr>
              <a:tr h="365433">
                <a:tc>
                  <a:txBody>
                    <a:bodyPr/>
                    <a:lstStyle/>
                    <a:p>
                      <a:pPr algn="ctr" fontAlgn="ctr"/>
                      <a:r>
                        <a:rPr lang="fr-FR" sz="1100" b="1" i="0" u="none" strike="noStrike">
                          <a:solidFill>
                            <a:srgbClr val="000000"/>
                          </a:solidFill>
                          <a:effectLst/>
                          <a:latin typeface="Calibri" panose="020F0502020204030204" pitchFamily="34" charset="0"/>
                        </a:rPr>
                        <a:t>Modèle</a:t>
                      </a:r>
                    </a:p>
                  </a:txBody>
                  <a:tcPr marL="9278" marR="9278" marT="9278"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1100" b="1" i="0" u="none" strike="noStrike" dirty="0">
                          <a:solidFill>
                            <a:srgbClr val="000000"/>
                          </a:solidFill>
                          <a:effectLst/>
                          <a:latin typeface="Calibri" panose="020F0502020204030204" pitchFamily="34" charset="0"/>
                        </a:rPr>
                        <a:t>Appels</a:t>
                      </a:r>
                    </a:p>
                  </a:txBody>
                  <a:tcPr marL="9278" marR="9278" marT="9278"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4215223167"/>
                  </a:ext>
                </a:extLst>
              </a:tr>
              <a:tr h="197532">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108</a:t>
                      </a:r>
                    </a:p>
                  </a:txBody>
                  <a:tcPr marL="762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76613002"/>
                  </a:ext>
                </a:extLst>
              </a:tr>
              <a:tr h="197532">
                <a:tc>
                  <a:txBody>
                    <a:bodyPr/>
                    <a:lstStyle/>
                    <a:p>
                      <a:pPr algn="l" fontAlgn="b"/>
                      <a:r>
                        <a:rPr lang="fr-FR" sz="1100" b="0" i="0" u="none" strike="noStrike">
                          <a:solidFill>
                            <a:srgbClr val="000000"/>
                          </a:solidFill>
                          <a:effectLst/>
                          <a:latin typeface="Aptos Narrow" panose="020B0004020202020204" pitchFamily="34" charset="0"/>
                        </a:rPr>
                        <a:t>1.2 §</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3719356782"/>
                  </a:ext>
                </a:extLst>
              </a:tr>
              <a:tr h="197532">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208</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53</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1129367237"/>
                  </a:ext>
                </a:extLst>
              </a:tr>
              <a:tr h="197532">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350414388"/>
                  </a:ext>
                </a:extLst>
              </a:tr>
              <a:tr h="197532">
                <a:tc>
                  <a:txBody>
                    <a:bodyPr/>
                    <a:lstStyle/>
                    <a:p>
                      <a:pPr algn="l" fontAlgn="b"/>
                      <a:r>
                        <a:rPr lang="fr-FR" sz="1100" b="0" i="0" u="none" strike="noStrike">
                          <a:solidFill>
                            <a:srgbClr val="000000"/>
                          </a:solidFill>
                          <a:effectLst/>
                          <a:latin typeface="Aptos Narrow" panose="020B0004020202020204" pitchFamily="34" charset="0"/>
                        </a:rPr>
                        <a:t>1.6 Hdi</a:t>
                      </a:r>
                    </a:p>
                  </a:txBody>
                  <a:tcPr marL="152400" marR="0" marT="0" marB="0" anchor="b">
                    <a:lnL>
                      <a:noFill/>
                    </a:lnL>
                    <a:lnR>
                      <a:noFill/>
                    </a:lnR>
                    <a:lnT>
                      <a:noFill/>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4229065958"/>
                  </a:ext>
                </a:extLst>
              </a:tr>
              <a:tr h="197532">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2008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dirty="0">
                          <a:solidFill>
                            <a:srgbClr val="000000"/>
                          </a:solidFill>
                          <a:effectLst/>
                          <a:latin typeface="Aptos Narrow" panose="020B0004020202020204" pitchFamily="34" charset="0"/>
                        </a:rPr>
                        <a:t>52</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234039555"/>
                  </a:ext>
                </a:extLst>
              </a:tr>
              <a:tr h="197532">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816112479"/>
                  </a:ext>
                </a:extLst>
              </a:tr>
              <a:tr h="197532">
                <a:tc>
                  <a:txBody>
                    <a:bodyPr/>
                    <a:lstStyle/>
                    <a:p>
                      <a:pPr algn="l" fontAlgn="b"/>
                      <a:r>
                        <a:rPr lang="fr-FR" sz="1100" b="0" i="0" u="none" strike="noStrike">
                          <a:solidFill>
                            <a:srgbClr val="000000"/>
                          </a:solidFill>
                          <a:effectLst/>
                          <a:latin typeface="Aptos Narrow" panose="020B0004020202020204" pitchFamily="34" charset="0"/>
                        </a:rPr>
                        <a:t>1.5 Blue Hdi</a:t>
                      </a:r>
                    </a:p>
                  </a:txBody>
                  <a:tcPr marL="152400" marR="0" marT="0" marB="0" anchor="b">
                    <a:lnL>
                      <a:noFill/>
                    </a:lnL>
                    <a:lnR>
                      <a:noFill/>
                    </a:lnR>
                    <a:lnT>
                      <a:noFill/>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a:noFill/>
                    </a:lnT>
                    <a:lnB>
                      <a:noFill/>
                    </a:lnB>
                  </a:tcPr>
                </a:tc>
                <a:extLst>
                  <a:ext uri="{0D108BD9-81ED-4DB2-BD59-A6C34878D82A}">
                    <a16:rowId xmlns:a16="http://schemas.microsoft.com/office/drawing/2014/main" val="3889578272"/>
                  </a:ext>
                </a:extLst>
              </a:tr>
              <a:tr h="197532">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3008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52</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934319386"/>
                  </a:ext>
                </a:extLst>
              </a:tr>
              <a:tr h="197532">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25</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805902178"/>
                  </a:ext>
                </a:extLst>
              </a:tr>
              <a:tr h="197532">
                <a:tc>
                  <a:txBody>
                    <a:bodyPr/>
                    <a:lstStyle/>
                    <a:p>
                      <a:pPr algn="l" fontAlgn="b"/>
                      <a:r>
                        <a:rPr lang="fr-FR" sz="1100" b="0" i="0" u="none" strike="noStrike">
                          <a:solidFill>
                            <a:srgbClr val="000000"/>
                          </a:solidFill>
                          <a:effectLst/>
                          <a:latin typeface="Aptos Narrow" panose="020B0004020202020204" pitchFamily="34" charset="0"/>
                        </a:rPr>
                        <a:t>1.5 Blue Hdi</a:t>
                      </a:r>
                    </a:p>
                  </a:txBody>
                  <a:tcPr marL="152400" marR="0" marT="0" marB="0" anchor="b">
                    <a:lnL>
                      <a:noFill/>
                    </a:lnL>
                    <a:lnR>
                      <a:noFill/>
                    </a:lnR>
                    <a:lnT>
                      <a:noFill/>
                    </a:lnT>
                    <a:lnB>
                      <a:noFill/>
                    </a:lnB>
                  </a:tcPr>
                </a:tc>
                <a:tc>
                  <a:txBody>
                    <a:bodyPr/>
                    <a:lstStyle/>
                    <a:p>
                      <a:pPr algn="r" fontAlgn="b"/>
                      <a:r>
                        <a:rPr lang="fr-FR" sz="1100" b="0" i="0" u="none" strike="noStrike">
                          <a:solidFill>
                            <a:srgbClr val="000000"/>
                          </a:solidFill>
                          <a:effectLst/>
                          <a:latin typeface="Aptos Narrow" panose="020B0004020202020204" pitchFamily="34" charset="0"/>
                        </a:rPr>
                        <a:t>27</a:t>
                      </a:r>
                    </a:p>
                  </a:txBody>
                  <a:tcPr marL="0" marR="0" marT="0" marB="0" anchor="b">
                    <a:lnL>
                      <a:noFill/>
                    </a:lnL>
                    <a:lnR>
                      <a:noFill/>
                    </a:lnR>
                    <a:lnT>
                      <a:noFill/>
                    </a:lnT>
                    <a:lnB>
                      <a:noFill/>
                    </a:lnB>
                  </a:tcPr>
                </a:tc>
                <a:extLst>
                  <a:ext uri="{0D108BD9-81ED-4DB2-BD59-A6C34878D82A}">
                    <a16:rowId xmlns:a16="http://schemas.microsoft.com/office/drawing/2014/main" val="637576414"/>
                  </a:ext>
                </a:extLst>
              </a:tr>
              <a:tr h="197532">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308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27</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357905161"/>
                  </a:ext>
                </a:extLst>
              </a:tr>
              <a:tr h="197532">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579694361"/>
                  </a:ext>
                </a:extLst>
              </a:tr>
              <a:tr h="197532">
                <a:tc>
                  <a:txBody>
                    <a:bodyPr/>
                    <a:lstStyle/>
                    <a:p>
                      <a:pPr algn="l" fontAlgn="b"/>
                      <a:r>
                        <a:rPr lang="fr-FR" sz="1100" b="1" i="0" u="none" strike="noStrike" dirty="0">
                          <a:solidFill>
                            <a:schemeClr val="bg1"/>
                          </a:solidFill>
                          <a:effectLst/>
                          <a:latin typeface="Aptos Narrow" panose="020B0004020202020204" pitchFamily="34" charset="0"/>
                        </a:rPr>
                        <a:t>308 III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28</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577701278"/>
                  </a:ext>
                </a:extLst>
              </a:tr>
              <a:tr h="197532">
                <a:tc>
                  <a:txBody>
                    <a:bodyPr/>
                    <a:lstStyle/>
                    <a:p>
                      <a:pPr algn="l" fontAlgn="b"/>
                      <a:r>
                        <a:rPr lang="fr-FR" sz="1100" b="0" i="0" u="none" strike="noStrike" dirty="0">
                          <a:solidFill>
                            <a:srgbClr val="000000"/>
                          </a:solidFill>
                          <a:effectLst/>
                          <a:latin typeface="Aptos Narrow" panose="020B0004020202020204" pitchFamily="34" charset="0"/>
                        </a:rPr>
                        <a:t>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dirty="0">
                          <a:solidFill>
                            <a:srgbClr val="000000"/>
                          </a:solidFill>
                          <a:effectLst/>
                          <a:latin typeface="Aptos Narrow" panose="020B0004020202020204" pitchFamily="34" charset="0"/>
                        </a:rPr>
                        <a:t>28</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516960101"/>
                  </a:ext>
                </a:extLst>
              </a:tr>
              <a:tr h="197532">
                <a:tc>
                  <a:txBody>
                    <a:bodyPr/>
                    <a:lstStyle/>
                    <a:p>
                      <a:pPr algn="l" fontAlgn="b"/>
                      <a:r>
                        <a:rPr lang="fr-FR" sz="1100" b="1" i="0" u="none" strike="noStrike" dirty="0">
                          <a:solidFill>
                            <a:srgbClr val="000000"/>
                          </a:solidFill>
                          <a:effectLst/>
                          <a:latin typeface="Calibri" panose="020F0502020204030204" pitchFamily="34" charset="0"/>
                        </a:rPr>
                        <a:t>Total général</a:t>
                      </a:r>
                    </a:p>
                  </a:txBody>
                  <a:tcPr marL="9278" marR="9278" marT="9278" marB="0" anchor="b">
                    <a:lnL>
                      <a:noFill/>
                    </a:lnL>
                    <a:lnR>
                      <a:noFill/>
                    </a:lnR>
                    <a:lnT w="6350" cap="flat" cmpd="sng" algn="ctr">
                      <a:no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rgbClr val="000000"/>
                          </a:solidFill>
                          <a:effectLst/>
                          <a:latin typeface="Calibri" panose="020F0502020204030204" pitchFamily="34" charset="0"/>
                        </a:rPr>
                        <a:t>239</a:t>
                      </a:r>
                    </a:p>
                  </a:txBody>
                  <a:tcPr marL="9525" marR="9525" marT="9525" marB="0" anchor="b">
                    <a:lnL>
                      <a:noFill/>
                    </a:lnL>
                    <a:lnR>
                      <a:noFill/>
                    </a:lnR>
                    <a:lnT w="6350" cap="flat" cmpd="sng" algn="ctr">
                      <a:no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185176530"/>
                  </a:ext>
                </a:extLst>
              </a:tr>
            </a:tbl>
          </a:graphicData>
        </a:graphic>
      </p:graphicFrame>
      <p:graphicFrame>
        <p:nvGraphicFramePr>
          <p:cNvPr id="36" name="Tableau 35">
            <a:extLst>
              <a:ext uri="{FF2B5EF4-FFF2-40B4-BE49-F238E27FC236}">
                <a16:creationId xmlns:a16="http://schemas.microsoft.com/office/drawing/2014/main" id="{765CEC4A-CCE5-4D72-A442-8A57A2A80F1F}"/>
              </a:ext>
            </a:extLst>
          </p:cNvPr>
          <p:cNvGraphicFramePr>
            <a:graphicFrameLocks noGrp="1"/>
          </p:cNvGraphicFramePr>
          <p:nvPr>
            <p:extLst>
              <p:ext uri="{D42A27DB-BD31-4B8C-83A1-F6EECF244321}">
                <p14:modId xmlns:p14="http://schemas.microsoft.com/office/powerpoint/2010/main" val="1284260627"/>
              </p:ext>
            </p:extLst>
          </p:nvPr>
        </p:nvGraphicFramePr>
        <p:xfrm>
          <a:off x="2938721" y="5285043"/>
          <a:ext cx="1673801" cy="1118041"/>
        </p:xfrm>
        <a:graphic>
          <a:graphicData uri="http://schemas.openxmlformats.org/drawingml/2006/table">
            <a:tbl>
              <a:tblPr/>
              <a:tblGrid>
                <a:gridCol w="1049930">
                  <a:extLst>
                    <a:ext uri="{9D8B030D-6E8A-4147-A177-3AD203B41FA5}">
                      <a16:colId xmlns:a16="http://schemas.microsoft.com/office/drawing/2014/main" val="2833924777"/>
                    </a:ext>
                  </a:extLst>
                </a:gridCol>
                <a:gridCol w="623871">
                  <a:extLst>
                    <a:ext uri="{9D8B030D-6E8A-4147-A177-3AD203B41FA5}">
                      <a16:colId xmlns:a16="http://schemas.microsoft.com/office/drawing/2014/main" val="2945436661"/>
                    </a:ext>
                  </a:extLst>
                </a:gridCol>
              </a:tblGrid>
              <a:tr h="190898">
                <a:tc>
                  <a:txBody>
                    <a:bodyPr/>
                    <a:lstStyle/>
                    <a:p>
                      <a:pPr algn="ctr" fontAlgn="ctr"/>
                      <a:r>
                        <a:rPr lang="fr-FR" sz="1100" b="1" i="0" u="none" strike="noStrike">
                          <a:solidFill>
                            <a:srgbClr val="000000"/>
                          </a:solidFill>
                          <a:effectLst/>
                          <a:latin typeface="Calibri" panose="020F0502020204030204" pitchFamily="34" charset="0"/>
                        </a:rPr>
                        <a:t>OPEL</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01102615"/>
                  </a:ext>
                </a:extLst>
              </a:tr>
              <a:tr h="353161">
                <a:tc>
                  <a:txBody>
                    <a:bodyPr/>
                    <a:lstStyle/>
                    <a:p>
                      <a:pPr algn="ctr" fontAlgn="ctr"/>
                      <a:r>
                        <a:rPr lang="fr-FR" sz="1100" b="1" i="0" u="none" strike="noStrike">
                          <a:solidFill>
                            <a:srgbClr val="000000"/>
                          </a:solidFill>
                          <a:effectLst/>
                          <a:latin typeface="Calibri" panose="020F0502020204030204" pitchFamily="34" charset="0"/>
                        </a:rPr>
                        <a:t>Modèle</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1100" b="1" i="0" u="none" strike="noStrike">
                          <a:solidFill>
                            <a:srgbClr val="000000"/>
                          </a:solidFill>
                          <a:effectLst/>
                          <a:latin typeface="Calibri" panose="020F0502020204030204" pitchFamily="34" charset="0"/>
                        </a:rPr>
                        <a:t>Appels</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489133942"/>
                  </a:ext>
                </a:extLst>
              </a:tr>
              <a:tr h="192186">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Corsa F</a:t>
                      </a:r>
                    </a:p>
                  </a:txBody>
                  <a:tcPr marL="762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marL="0" algn="r" defTabSz="914400" rtl="0" eaLnBrk="1" fontAlgn="b" latinLnBrk="0" hangingPunct="1"/>
                      <a:r>
                        <a:rPr lang="fr-FR" sz="1100" b="1" i="0" u="none" strike="noStrike" kern="1200" dirty="0">
                          <a:solidFill>
                            <a:schemeClr val="tx1"/>
                          </a:solidFill>
                          <a:effectLst/>
                          <a:latin typeface="Aptos Narrow" panose="020B0004020202020204" pitchFamily="34" charset="0"/>
                          <a:ea typeface="+mn-ea"/>
                          <a:cs typeface="+mn-cs"/>
                        </a:rPr>
                        <a:t>26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568482638"/>
                  </a:ext>
                </a:extLst>
              </a:tr>
              <a:tr h="190898">
                <a:tc>
                  <a:txBody>
                    <a:bodyPr/>
                    <a:lstStyle/>
                    <a:p>
                      <a:pPr algn="l" fontAlgn="b"/>
                      <a:r>
                        <a:rPr lang="fr-FR" sz="1100" b="0" i="0" u="none" strike="noStrike" dirty="0">
                          <a:solidFill>
                            <a:srgbClr val="000000"/>
                          </a:solidFill>
                          <a:effectLst/>
                          <a:latin typeface="Aptos Narrow" panose="020B0004020202020204" pitchFamily="34" charset="0"/>
                        </a:rPr>
                        <a:t>1.2 §</a:t>
                      </a:r>
                    </a:p>
                  </a:txBody>
                  <a:tcPr marL="1524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100" b="0" i="0" u="none" strike="noStrike" dirty="0">
                          <a:solidFill>
                            <a:schemeClr val="tx1"/>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99399563"/>
                  </a:ext>
                </a:extLst>
              </a:tr>
              <a:tr h="190898">
                <a:tc>
                  <a:txBody>
                    <a:bodyPr/>
                    <a:lstStyle/>
                    <a:p>
                      <a:pPr algn="l" fontAlgn="b"/>
                      <a:r>
                        <a:rPr lang="fr-FR" sz="1100" b="1" i="0" u="none" strike="noStrike">
                          <a:solidFill>
                            <a:srgbClr val="000000"/>
                          </a:solidFill>
                          <a:effectLst/>
                          <a:latin typeface="Calibri" panose="020F0502020204030204" pitchFamily="34" charset="0"/>
                        </a:rPr>
                        <a:t>Total général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chemeClr val="tx1"/>
                          </a:solidFill>
                          <a:effectLst/>
                          <a:latin typeface="Calibri" panose="020F0502020204030204" pitchFamily="34" charset="0"/>
                        </a:rPr>
                        <a:t>26</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683394979"/>
                  </a:ext>
                </a:extLst>
              </a:tr>
            </a:tbl>
          </a:graphicData>
        </a:graphic>
      </p:graphicFrame>
      <p:graphicFrame>
        <p:nvGraphicFramePr>
          <p:cNvPr id="37" name="Tableau 36">
            <a:extLst>
              <a:ext uri="{FF2B5EF4-FFF2-40B4-BE49-F238E27FC236}">
                <a16:creationId xmlns:a16="http://schemas.microsoft.com/office/drawing/2014/main" id="{DE8B802C-645A-4953-B3D5-5573B2410DD9}"/>
              </a:ext>
            </a:extLst>
          </p:cNvPr>
          <p:cNvGraphicFramePr>
            <a:graphicFrameLocks noGrp="1"/>
          </p:cNvGraphicFramePr>
          <p:nvPr>
            <p:extLst>
              <p:ext uri="{D42A27DB-BD31-4B8C-83A1-F6EECF244321}">
                <p14:modId xmlns:p14="http://schemas.microsoft.com/office/powerpoint/2010/main" val="696466235"/>
              </p:ext>
            </p:extLst>
          </p:nvPr>
        </p:nvGraphicFramePr>
        <p:xfrm>
          <a:off x="2963413" y="3645024"/>
          <a:ext cx="1649109" cy="1370345"/>
        </p:xfrm>
        <a:graphic>
          <a:graphicData uri="http://schemas.openxmlformats.org/drawingml/2006/table">
            <a:tbl>
              <a:tblPr/>
              <a:tblGrid>
                <a:gridCol w="1046550">
                  <a:extLst>
                    <a:ext uri="{9D8B030D-6E8A-4147-A177-3AD203B41FA5}">
                      <a16:colId xmlns:a16="http://schemas.microsoft.com/office/drawing/2014/main" val="2503394380"/>
                    </a:ext>
                  </a:extLst>
                </a:gridCol>
                <a:gridCol w="602559">
                  <a:extLst>
                    <a:ext uri="{9D8B030D-6E8A-4147-A177-3AD203B41FA5}">
                      <a16:colId xmlns:a16="http://schemas.microsoft.com/office/drawing/2014/main" val="1824621635"/>
                    </a:ext>
                  </a:extLst>
                </a:gridCol>
              </a:tblGrid>
              <a:tr h="234247">
                <a:tc>
                  <a:txBody>
                    <a:bodyPr/>
                    <a:lstStyle/>
                    <a:p>
                      <a:pPr algn="ctr" fontAlgn="ctr"/>
                      <a:r>
                        <a:rPr lang="fr-FR" sz="1100" b="1" i="0" u="none" strike="noStrike">
                          <a:solidFill>
                            <a:srgbClr val="000000"/>
                          </a:solidFill>
                          <a:effectLst/>
                          <a:latin typeface="Calibri" panose="020F0502020204030204" pitchFamily="34" charset="0"/>
                        </a:rPr>
                        <a:t>FIAT</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53819914"/>
                  </a:ext>
                </a:extLst>
              </a:tr>
              <a:tr h="433357">
                <a:tc>
                  <a:txBody>
                    <a:bodyPr/>
                    <a:lstStyle/>
                    <a:p>
                      <a:pPr algn="ctr" fontAlgn="ctr"/>
                      <a:r>
                        <a:rPr lang="fr-FR" sz="1100" b="1" i="0" u="none" strike="noStrike" dirty="0">
                          <a:solidFill>
                            <a:srgbClr val="000000"/>
                          </a:solidFill>
                          <a:effectLst/>
                          <a:latin typeface="Calibri" panose="020F0502020204030204" pitchFamily="34" charset="0"/>
                        </a:rPr>
                        <a:t>Modèle</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1100" b="1" i="0" u="none" strike="noStrike" dirty="0">
                          <a:solidFill>
                            <a:srgbClr val="000000"/>
                          </a:solidFill>
                          <a:effectLst/>
                          <a:latin typeface="Calibri" panose="020F0502020204030204" pitchFamily="34" charset="0"/>
                        </a:rPr>
                        <a:t>Appels</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717459400"/>
                  </a:ext>
                </a:extLst>
              </a:tr>
              <a:tr h="234247">
                <a:tc>
                  <a:txBody>
                    <a:bodyPr/>
                    <a:lstStyle/>
                    <a:p>
                      <a:pPr algn="l" fontAlgn="b"/>
                      <a:r>
                        <a:rPr lang="fr-FR" sz="1100" b="1" i="0" u="none" strike="noStrike" dirty="0">
                          <a:solidFill>
                            <a:srgbClr val="FFFFFF"/>
                          </a:solidFill>
                          <a:effectLst/>
                          <a:latin typeface="Calibri" panose="020F0502020204030204" pitchFamily="34" charset="0"/>
                        </a:rPr>
                        <a:t> 500 </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dirty="0">
                          <a:solidFill>
                            <a:schemeClr val="tx1"/>
                          </a:solidFill>
                          <a:effectLst/>
                          <a:latin typeface="Calibri" panose="020F0502020204030204" pitchFamily="34" charset="0"/>
                        </a:rPr>
                        <a:t>13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9520932"/>
                  </a:ext>
                </a:extLst>
              </a:tr>
              <a:tr h="234247">
                <a:tc>
                  <a:txBody>
                    <a:bodyPr/>
                    <a:lstStyle/>
                    <a:p>
                      <a:pPr algn="l" fontAlgn="b"/>
                      <a:r>
                        <a:rPr lang="fr-FR" sz="1100" b="0" i="0" u="none" strike="noStrike">
                          <a:solidFill>
                            <a:srgbClr val="000000"/>
                          </a:solidFill>
                          <a:effectLst/>
                          <a:latin typeface="Calibri" panose="020F0502020204030204" pitchFamily="34" charset="0"/>
                        </a:rPr>
                        <a:t>1.2 §</a:t>
                      </a:r>
                    </a:p>
                  </a:txBody>
                  <a:tcPr marL="857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100" b="0" i="0" u="none" strike="noStrike" dirty="0">
                          <a:solidFill>
                            <a:schemeClr val="tx1"/>
                          </a:solidFill>
                          <a:effectLst/>
                          <a:latin typeface="Calibri" panose="020F0502020204030204" pitchFamily="34" charset="0"/>
                        </a:rPr>
                        <a:t>13</a:t>
                      </a:r>
                    </a:p>
                  </a:txBody>
                  <a:tcPr marL="9525" marR="9525" marT="9525"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137775386"/>
                  </a:ext>
                </a:extLst>
              </a:tr>
              <a:tr h="234247">
                <a:tc>
                  <a:txBody>
                    <a:bodyPr/>
                    <a:lstStyle/>
                    <a:p>
                      <a:pPr algn="l" fontAlgn="b"/>
                      <a:r>
                        <a:rPr lang="fr-FR" sz="1100" b="1" i="0" u="none" strike="noStrike">
                          <a:solidFill>
                            <a:srgbClr val="000000"/>
                          </a:solidFill>
                          <a:effectLst/>
                          <a:latin typeface="Calibri" panose="020F0502020204030204" pitchFamily="34" charset="0"/>
                        </a:rPr>
                        <a:t>Total général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chemeClr val="tx1"/>
                          </a:solidFill>
                          <a:effectLst/>
                          <a:latin typeface="Calibri" panose="020F0502020204030204" pitchFamily="34" charset="0"/>
                        </a:rPr>
                        <a:t>13</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624989508"/>
                  </a:ext>
                </a:extLst>
              </a:tr>
            </a:tbl>
          </a:graphicData>
        </a:graphic>
      </p:graphicFrame>
      <p:graphicFrame>
        <p:nvGraphicFramePr>
          <p:cNvPr id="38" name="Tableau 37">
            <a:extLst>
              <a:ext uri="{FF2B5EF4-FFF2-40B4-BE49-F238E27FC236}">
                <a16:creationId xmlns:a16="http://schemas.microsoft.com/office/drawing/2014/main" id="{0D5B5FEB-D2F4-46EE-9ED9-F8767A9B2FD9}"/>
              </a:ext>
            </a:extLst>
          </p:cNvPr>
          <p:cNvGraphicFramePr>
            <a:graphicFrameLocks noGrp="1"/>
          </p:cNvGraphicFramePr>
          <p:nvPr>
            <p:extLst>
              <p:ext uri="{D42A27DB-BD31-4B8C-83A1-F6EECF244321}">
                <p14:modId xmlns:p14="http://schemas.microsoft.com/office/powerpoint/2010/main" val="862593331"/>
              </p:ext>
            </p:extLst>
          </p:nvPr>
        </p:nvGraphicFramePr>
        <p:xfrm>
          <a:off x="710267" y="5031451"/>
          <a:ext cx="1944066" cy="1375542"/>
        </p:xfrm>
        <a:graphic>
          <a:graphicData uri="http://schemas.openxmlformats.org/drawingml/2006/table">
            <a:tbl>
              <a:tblPr/>
              <a:tblGrid>
                <a:gridCol w="1241694">
                  <a:extLst>
                    <a:ext uri="{9D8B030D-6E8A-4147-A177-3AD203B41FA5}">
                      <a16:colId xmlns:a16="http://schemas.microsoft.com/office/drawing/2014/main" val="914074948"/>
                    </a:ext>
                  </a:extLst>
                </a:gridCol>
                <a:gridCol w="702372">
                  <a:extLst>
                    <a:ext uri="{9D8B030D-6E8A-4147-A177-3AD203B41FA5}">
                      <a16:colId xmlns:a16="http://schemas.microsoft.com/office/drawing/2014/main" val="2098506169"/>
                    </a:ext>
                  </a:extLst>
                </a:gridCol>
              </a:tblGrid>
              <a:tr h="174566">
                <a:tc>
                  <a:txBody>
                    <a:bodyPr/>
                    <a:lstStyle/>
                    <a:p>
                      <a:pPr algn="ctr" fontAlgn="ctr"/>
                      <a:r>
                        <a:rPr lang="fr-FR" sz="1100" b="1" i="0" u="none" strike="noStrike">
                          <a:solidFill>
                            <a:srgbClr val="000000"/>
                          </a:solidFill>
                          <a:effectLst/>
                          <a:latin typeface="Calibri" panose="020F0502020204030204" pitchFamily="34" charset="0"/>
                        </a:rPr>
                        <a:t>DACIA</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77794730"/>
                  </a:ext>
                </a:extLst>
              </a:tr>
              <a:tr h="322948">
                <a:tc>
                  <a:txBody>
                    <a:bodyPr/>
                    <a:lstStyle/>
                    <a:p>
                      <a:pPr algn="ctr" fontAlgn="ctr"/>
                      <a:r>
                        <a:rPr lang="fr-FR" sz="1100" b="1" i="0" u="none" strike="noStrike">
                          <a:solidFill>
                            <a:srgbClr val="000000"/>
                          </a:solidFill>
                          <a:effectLst/>
                          <a:latin typeface="Calibri" panose="020F0502020204030204" pitchFamily="34" charset="0"/>
                        </a:rPr>
                        <a:t>Modèle</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1100" b="1" i="0" u="none" strike="noStrike" dirty="0">
                          <a:solidFill>
                            <a:srgbClr val="000000"/>
                          </a:solidFill>
                          <a:effectLst/>
                          <a:latin typeface="Calibri" panose="020F0502020204030204" pitchFamily="34" charset="0"/>
                        </a:rPr>
                        <a:t>Appels</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3509982178"/>
                  </a:ext>
                </a:extLst>
              </a:tr>
              <a:tr h="174566">
                <a:tc>
                  <a:txBody>
                    <a:bodyPr/>
                    <a:lstStyle/>
                    <a:p>
                      <a:pPr algn="l" fontAlgn="b"/>
                      <a:r>
                        <a:rPr lang="fr-FR" sz="1100" b="1" i="0" u="none" strike="noStrike" dirty="0">
                          <a:solidFill>
                            <a:schemeClr val="bg1"/>
                          </a:solidFill>
                          <a:effectLst/>
                          <a:latin typeface="Aptos Narrow" panose="020B0004020202020204" pitchFamily="34" charset="0"/>
                        </a:rPr>
                        <a:t>Duster</a:t>
                      </a:r>
                    </a:p>
                  </a:txBody>
                  <a:tcPr marL="762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675172240"/>
                  </a:ext>
                </a:extLst>
              </a:tr>
              <a:tr h="174566">
                <a:tc>
                  <a:txBody>
                    <a:bodyPr/>
                    <a:lstStyle/>
                    <a:p>
                      <a:pPr algn="l" fontAlgn="b"/>
                      <a:r>
                        <a:rPr lang="fr-FR" sz="1100" b="0" i="0" u="none" strike="noStrike" dirty="0">
                          <a:solidFill>
                            <a:srgbClr val="000000"/>
                          </a:solidFill>
                          <a:effectLst/>
                          <a:latin typeface="Aptos Narrow" panose="020B0004020202020204" pitchFamily="34" charset="0"/>
                        </a:rPr>
                        <a:t>1.5 Dci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323728453"/>
                  </a:ext>
                </a:extLst>
              </a:tr>
              <a:tr h="174566">
                <a:tc>
                  <a:txBody>
                    <a:bodyPr/>
                    <a:lstStyle/>
                    <a:p>
                      <a:pPr algn="l" fontAlgn="b"/>
                      <a:r>
                        <a:rPr lang="fr-FR" sz="1100" b="1" i="0" u="none" strike="noStrike" dirty="0">
                          <a:solidFill>
                            <a:schemeClr val="bg1"/>
                          </a:solidFill>
                          <a:effectLst/>
                          <a:latin typeface="Aptos Narrow" panose="020B0004020202020204" pitchFamily="34" charset="0"/>
                        </a:rPr>
                        <a:t>Sandero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dirty="0">
                          <a:solidFill>
                            <a:srgbClr val="000000"/>
                          </a:solidFill>
                          <a:effectLst/>
                          <a:latin typeface="Aptos Narrow" panose="020B0004020202020204" pitchFamily="34" charset="0"/>
                        </a:rPr>
                        <a:t>25</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602890609"/>
                  </a:ext>
                </a:extLst>
              </a:tr>
              <a:tr h="174566">
                <a:tc>
                  <a:txBody>
                    <a:bodyPr/>
                    <a:lstStyle/>
                    <a:p>
                      <a:pPr algn="l" fontAlgn="b"/>
                      <a:r>
                        <a:rPr lang="fr-FR" sz="1100" b="0" i="0" u="none" strike="noStrike" dirty="0">
                          <a:solidFill>
                            <a:srgbClr val="000000"/>
                          </a:solidFill>
                          <a:effectLst/>
                          <a:latin typeface="Aptos Narrow" panose="020B0004020202020204" pitchFamily="34" charset="0"/>
                        </a:rPr>
                        <a:t>1,2</a:t>
                      </a:r>
                    </a:p>
                  </a:txBody>
                  <a:tcPr marL="1524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100" b="0" i="0" u="none" strike="noStrike" dirty="0">
                          <a:solidFill>
                            <a:srgbClr val="000000"/>
                          </a:solidFill>
                          <a:effectLst/>
                          <a:latin typeface="Aptos Narrow" panose="020B0004020202020204" pitchFamily="34" charset="0"/>
                        </a:rPr>
                        <a:t>25</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101836616"/>
                  </a:ext>
                </a:extLst>
              </a:tr>
              <a:tr h="174566">
                <a:tc>
                  <a:txBody>
                    <a:bodyPr/>
                    <a:lstStyle/>
                    <a:p>
                      <a:pPr algn="l" fontAlgn="b"/>
                      <a:r>
                        <a:rPr lang="fr-FR" sz="1100" b="1" i="0" u="none" strike="noStrike">
                          <a:solidFill>
                            <a:srgbClr val="000000"/>
                          </a:solidFill>
                          <a:effectLst/>
                          <a:latin typeface="Calibri" panose="020F0502020204030204" pitchFamily="34" charset="0"/>
                        </a:rPr>
                        <a:t>Total général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rgbClr val="000000"/>
                          </a:solidFill>
                          <a:effectLst/>
                          <a:latin typeface="Calibri" panose="020F0502020204030204" pitchFamily="34" charset="0"/>
                        </a:rPr>
                        <a:t>52</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168523662"/>
                  </a:ext>
                </a:extLst>
              </a:tr>
            </a:tbl>
          </a:graphicData>
        </a:graphic>
      </p:graphicFrame>
      <p:graphicFrame>
        <p:nvGraphicFramePr>
          <p:cNvPr id="39" name="Tableau 38">
            <a:extLst>
              <a:ext uri="{FF2B5EF4-FFF2-40B4-BE49-F238E27FC236}">
                <a16:creationId xmlns:a16="http://schemas.microsoft.com/office/drawing/2014/main" id="{644CB176-0294-4E49-A544-006C34B73551}"/>
              </a:ext>
            </a:extLst>
          </p:cNvPr>
          <p:cNvGraphicFramePr>
            <a:graphicFrameLocks noGrp="1"/>
          </p:cNvGraphicFramePr>
          <p:nvPr>
            <p:extLst>
              <p:ext uri="{D42A27DB-BD31-4B8C-83A1-F6EECF244321}">
                <p14:modId xmlns:p14="http://schemas.microsoft.com/office/powerpoint/2010/main" val="3001377457"/>
              </p:ext>
            </p:extLst>
          </p:nvPr>
        </p:nvGraphicFramePr>
        <p:xfrm>
          <a:off x="659153" y="1884651"/>
          <a:ext cx="1974299" cy="2912501"/>
        </p:xfrm>
        <a:graphic>
          <a:graphicData uri="http://schemas.openxmlformats.org/drawingml/2006/table">
            <a:tbl>
              <a:tblPr/>
              <a:tblGrid>
                <a:gridCol w="1348301">
                  <a:extLst>
                    <a:ext uri="{9D8B030D-6E8A-4147-A177-3AD203B41FA5}">
                      <a16:colId xmlns:a16="http://schemas.microsoft.com/office/drawing/2014/main" val="2979410551"/>
                    </a:ext>
                  </a:extLst>
                </a:gridCol>
                <a:gridCol w="625998">
                  <a:extLst>
                    <a:ext uri="{9D8B030D-6E8A-4147-A177-3AD203B41FA5}">
                      <a16:colId xmlns:a16="http://schemas.microsoft.com/office/drawing/2014/main" val="468007200"/>
                    </a:ext>
                  </a:extLst>
                </a:gridCol>
              </a:tblGrid>
              <a:tr h="200562">
                <a:tc>
                  <a:txBody>
                    <a:bodyPr/>
                    <a:lstStyle/>
                    <a:p>
                      <a:pPr algn="ctr" fontAlgn="ctr"/>
                      <a:r>
                        <a:rPr lang="fr-FR" sz="1100" b="1" i="0" u="none" strike="noStrike">
                          <a:solidFill>
                            <a:srgbClr val="000000"/>
                          </a:solidFill>
                          <a:effectLst/>
                          <a:latin typeface="Calibri" panose="020F0502020204030204" pitchFamily="34" charset="0"/>
                        </a:rPr>
                        <a:t>CITROEN</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76445017"/>
                  </a:ext>
                </a:extLst>
              </a:tr>
              <a:tr h="371039">
                <a:tc>
                  <a:txBody>
                    <a:bodyPr/>
                    <a:lstStyle/>
                    <a:p>
                      <a:pPr algn="ctr" fontAlgn="ctr"/>
                      <a:r>
                        <a:rPr lang="fr-FR" sz="1100" b="1" i="0" u="none" strike="noStrike">
                          <a:solidFill>
                            <a:srgbClr val="000000"/>
                          </a:solidFill>
                          <a:effectLst/>
                          <a:latin typeface="Calibri" panose="020F0502020204030204" pitchFamily="34" charset="0"/>
                        </a:rPr>
                        <a:t>Modèle</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1100" b="1" i="0" u="none" strike="noStrike" dirty="0">
                          <a:solidFill>
                            <a:srgbClr val="000000"/>
                          </a:solidFill>
                          <a:effectLst/>
                          <a:latin typeface="Calibri" panose="020F0502020204030204" pitchFamily="34" charset="0"/>
                        </a:rPr>
                        <a:t>Appels</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200150426"/>
                  </a:ext>
                </a:extLst>
              </a:tr>
              <a:tr h="200562">
                <a:tc>
                  <a:txBody>
                    <a:bodyPr/>
                    <a:lstStyle/>
                    <a:p>
                      <a:pPr algn="l" fontAlgn="b"/>
                      <a:r>
                        <a:rPr lang="fr-FR" sz="1100" b="1" i="0" u="none" strike="noStrike" dirty="0">
                          <a:solidFill>
                            <a:schemeClr val="bg1"/>
                          </a:solidFill>
                          <a:effectLst/>
                          <a:latin typeface="Aptos Narrow" panose="020B0004020202020204" pitchFamily="34" charset="0"/>
                        </a:rPr>
                        <a:t>C1 [II]</a:t>
                      </a:r>
                    </a:p>
                  </a:txBody>
                  <a:tcPr marL="762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116804236"/>
                  </a:ext>
                </a:extLst>
              </a:tr>
              <a:tr h="200562">
                <a:tc>
                  <a:txBody>
                    <a:bodyPr/>
                    <a:lstStyle/>
                    <a:p>
                      <a:pPr algn="l" fontAlgn="b"/>
                      <a:r>
                        <a:rPr lang="fr-FR" sz="1100" b="0" i="0" u="none" strike="noStrike" dirty="0">
                          <a:solidFill>
                            <a:srgbClr val="000000"/>
                          </a:solidFill>
                          <a:effectLst/>
                          <a:latin typeface="Aptos Narrow" panose="020B0004020202020204" pitchFamily="34" charset="0"/>
                        </a:rPr>
                        <a:t>1.2 VTI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90639749"/>
                  </a:ext>
                </a:extLst>
              </a:tr>
              <a:tr h="200562">
                <a:tc>
                  <a:txBody>
                    <a:bodyPr/>
                    <a:lstStyle/>
                    <a:p>
                      <a:pPr algn="l" fontAlgn="b"/>
                      <a:r>
                        <a:rPr lang="fr-FR" sz="1100" b="1" i="0" u="none" strike="noStrike" dirty="0">
                          <a:solidFill>
                            <a:schemeClr val="bg1"/>
                          </a:solidFill>
                          <a:effectLst/>
                          <a:latin typeface="Aptos Narrow" panose="020B0004020202020204" pitchFamily="34" charset="0"/>
                        </a:rPr>
                        <a:t>C3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034743010"/>
                  </a:ext>
                </a:extLst>
              </a:tr>
              <a:tr h="200562">
                <a:tc>
                  <a:txBody>
                    <a:bodyPr/>
                    <a:lstStyle/>
                    <a:p>
                      <a:pPr algn="l" fontAlgn="b"/>
                      <a:r>
                        <a:rPr lang="fr-FR" sz="1100" b="0" i="0" u="none" strike="noStrike">
                          <a:solidFill>
                            <a:srgbClr val="000000"/>
                          </a:solidFill>
                          <a:effectLst/>
                          <a:latin typeface="Aptos Narrow" panose="020B0004020202020204" pitchFamily="34" charset="0"/>
                        </a:rPr>
                        <a:t>1.2 VTI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592210664"/>
                  </a:ext>
                </a:extLst>
              </a:tr>
              <a:tr h="200562">
                <a:tc>
                  <a:txBody>
                    <a:bodyPr/>
                    <a:lstStyle/>
                    <a:p>
                      <a:pPr algn="l" fontAlgn="b"/>
                      <a:r>
                        <a:rPr lang="fr-FR" sz="1100" b="1" i="0" u="none" strike="noStrike" dirty="0">
                          <a:solidFill>
                            <a:schemeClr val="bg1"/>
                          </a:solidFill>
                          <a:effectLst/>
                          <a:latin typeface="Aptos Narrow" panose="020B0004020202020204" pitchFamily="34" charset="0"/>
                        </a:rPr>
                        <a:t>C3 Aircross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034996629"/>
                  </a:ext>
                </a:extLst>
              </a:tr>
              <a:tr h="200562">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362639747"/>
                  </a:ext>
                </a:extLst>
              </a:tr>
              <a:tr h="200562">
                <a:tc>
                  <a:txBody>
                    <a:bodyPr/>
                    <a:lstStyle/>
                    <a:p>
                      <a:pPr algn="l" fontAlgn="b"/>
                      <a:r>
                        <a:rPr lang="fr-FR" sz="1100" b="1" i="0" u="none" strike="noStrike" dirty="0">
                          <a:solidFill>
                            <a:schemeClr val="bg1"/>
                          </a:solidFill>
                          <a:effectLst/>
                          <a:latin typeface="Aptos Narrow" panose="020B0004020202020204" pitchFamily="34" charset="0"/>
                        </a:rPr>
                        <a:t>C4 [III]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146817976"/>
                  </a:ext>
                </a:extLst>
              </a:tr>
              <a:tr h="200562">
                <a:tc>
                  <a:txBody>
                    <a:bodyPr/>
                    <a:lstStyle/>
                    <a:p>
                      <a:pPr algn="l" fontAlgn="b"/>
                      <a:r>
                        <a:rPr lang="fr-FR" sz="1100" b="0" i="0" u="none" strike="noStrike" dirty="0">
                          <a:solidFill>
                            <a:srgbClr val="000000"/>
                          </a:solidFill>
                          <a:effectLst/>
                          <a:latin typeface="Aptos Narrow" panose="020B0004020202020204" pitchFamily="34" charset="0"/>
                        </a:rPr>
                        <a:t>1.2 Puretech</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023457418"/>
                  </a:ext>
                </a:extLst>
              </a:tr>
              <a:tr h="317433">
                <a:tc>
                  <a:txBody>
                    <a:bodyPr/>
                    <a:lstStyle/>
                    <a:p>
                      <a:pPr algn="l" fontAlgn="b"/>
                      <a:r>
                        <a:rPr lang="fr-FR" sz="1100" b="1" i="0" u="none" strike="noStrike" dirty="0">
                          <a:solidFill>
                            <a:schemeClr val="bg1"/>
                          </a:solidFill>
                          <a:effectLst/>
                          <a:latin typeface="Aptos Narrow" panose="020B0004020202020204" pitchFamily="34" charset="0"/>
                        </a:rPr>
                        <a:t>Grand C4 Space Tourer</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270373963"/>
                  </a:ext>
                </a:extLst>
              </a:tr>
              <a:tr h="200562">
                <a:tc>
                  <a:txBody>
                    <a:bodyPr/>
                    <a:lstStyle/>
                    <a:p>
                      <a:pPr algn="l" fontAlgn="b"/>
                      <a:r>
                        <a:rPr lang="fr-FR" sz="1100" b="0" i="0" u="none" strike="noStrike" dirty="0">
                          <a:solidFill>
                            <a:srgbClr val="000000"/>
                          </a:solidFill>
                          <a:effectLst/>
                          <a:latin typeface="Aptos Narrow" panose="020B0004020202020204" pitchFamily="34" charset="0"/>
                        </a:rPr>
                        <a:t>1.6 Hdi</a:t>
                      </a:r>
                    </a:p>
                  </a:txBody>
                  <a:tcPr marL="1524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100" b="0" i="0" u="none" strike="noStrike" dirty="0">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071604775"/>
                  </a:ext>
                </a:extLst>
              </a:tr>
              <a:tr h="200562">
                <a:tc>
                  <a:txBody>
                    <a:bodyPr/>
                    <a:lstStyle/>
                    <a:p>
                      <a:pPr algn="l" fontAlgn="b"/>
                      <a:r>
                        <a:rPr lang="fr-FR" sz="1100" b="1" i="0" u="none" strike="noStrike" dirty="0">
                          <a:solidFill>
                            <a:srgbClr val="000000"/>
                          </a:solidFill>
                          <a:effectLst/>
                          <a:latin typeface="Calibri" panose="020F0502020204030204" pitchFamily="34" charset="0"/>
                        </a:rPr>
                        <a:t>Total général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rgbClr val="000000"/>
                          </a:solidFill>
                          <a:effectLst/>
                          <a:latin typeface="Calibri" panose="020F0502020204030204" pitchFamily="34" charset="0"/>
                        </a:rPr>
                        <a:t>130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990943958"/>
                  </a:ext>
                </a:extLst>
              </a:tr>
            </a:tbl>
          </a:graphicData>
        </a:graphic>
      </p:graphicFrame>
      <p:graphicFrame>
        <p:nvGraphicFramePr>
          <p:cNvPr id="2" name="Tableau 1">
            <a:extLst>
              <a:ext uri="{FF2B5EF4-FFF2-40B4-BE49-F238E27FC236}">
                <a16:creationId xmlns:a16="http://schemas.microsoft.com/office/drawing/2014/main" id="{B8C3AF3F-AE7A-94C6-2545-C37386B2E552}"/>
              </a:ext>
            </a:extLst>
          </p:cNvPr>
          <p:cNvGraphicFramePr>
            <a:graphicFrameLocks noGrp="1"/>
          </p:cNvGraphicFramePr>
          <p:nvPr>
            <p:extLst>
              <p:ext uri="{D42A27DB-BD31-4B8C-83A1-F6EECF244321}">
                <p14:modId xmlns:p14="http://schemas.microsoft.com/office/powerpoint/2010/main" val="304242180"/>
              </p:ext>
            </p:extLst>
          </p:nvPr>
        </p:nvGraphicFramePr>
        <p:xfrm>
          <a:off x="2957420" y="1918211"/>
          <a:ext cx="1655421" cy="1497427"/>
        </p:xfrm>
        <a:graphic>
          <a:graphicData uri="http://schemas.openxmlformats.org/drawingml/2006/table">
            <a:tbl>
              <a:tblPr/>
              <a:tblGrid>
                <a:gridCol w="1057334">
                  <a:extLst>
                    <a:ext uri="{9D8B030D-6E8A-4147-A177-3AD203B41FA5}">
                      <a16:colId xmlns:a16="http://schemas.microsoft.com/office/drawing/2014/main" val="914074948"/>
                    </a:ext>
                  </a:extLst>
                </a:gridCol>
                <a:gridCol w="598087">
                  <a:extLst>
                    <a:ext uri="{9D8B030D-6E8A-4147-A177-3AD203B41FA5}">
                      <a16:colId xmlns:a16="http://schemas.microsoft.com/office/drawing/2014/main" val="2098506169"/>
                    </a:ext>
                  </a:extLst>
                </a:gridCol>
              </a:tblGrid>
              <a:tr h="190755">
                <a:tc>
                  <a:txBody>
                    <a:bodyPr/>
                    <a:lstStyle/>
                    <a:p>
                      <a:pPr algn="ctr" fontAlgn="ctr"/>
                      <a:r>
                        <a:rPr lang="fr-FR" sz="1100" b="1" i="0" u="none" strike="noStrike" dirty="0">
                          <a:solidFill>
                            <a:srgbClr val="000000"/>
                          </a:solidFill>
                          <a:effectLst/>
                          <a:latin typeface="Calibri" panose="020F0502020204030204" pitchFamily="34" charset="0"/>
                        </a:rPr>
                        <a:t>FORD</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77794730"/>
                  </a:ext>
                </a:extLst>
              </a:tr>
              <a:tr h="352897">
                <a:tc>
                  <a:txBody>
                    <a:bodyPr/>
                    <a:lstStyle/>
                    <a:p>
                      <a:pPr algn="ctr" fontAlgn="ctr"/>
                      <a:r>
                        <a:rPr lang="fr-FR" sz="1100" b="1" i="0" u="none" strike="noStrike">
                          <a:solidFill>
                            <a:srgbClr val="000000"/>
                          </a:solidFill>
                          <a:effectLst/>
                          <a:latin typeface="Calibri" panose="020F0502020204030204" pitchFamily="34" charset="0"/>
                        </a:rPr>
                        <a:t>Modèle</a:t>
                      </a:r>
                    </a:p>
                  </a:txBody>
                  <a:tcPr marL="9525" marR="9525" marT="9525"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1100" b="1" i="0" u="none" strike="noStrike" dirty="0">
                          <a:solidFill>
                            <a:srgbClr val="000000"/>
                          </a:solidFill>
                          <a:effectLst/>
                          <a:latin typeface="Calibri" panose="020F0502020204030204" pitchFamily="34" charset="0"/>
                        </a:rPr>
                        <a:t>Appels</a:t>
                      </a:r>
                    </a:p>
                  </a:txBody>
                  <a:tcPr marL="9525" marR="9525" marT="9525"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3509982178"/>
                  </a:ext>
                </a:extLst>
              </a:tr>
              <a:tr h="190755">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Fiesta VII</a:t>
                      </a:r>
                    </a:p>
                  </a:txBody>
                  <a:tcPr marL="762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12</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3675172240"/>
                  </a:ext>
                </a:extLst>
              </a:tr>
              <a:tr h="190755">
                <a:tc>
                  <a:txBody>
                    <a:bodyPr/>
                    <a:lstStyle/>
                    <a:p>
                      <a:pPr algn="l" fontAlgn="b"/>
                      <a:r>
                        <a:rPr lang="fr-FR" sz="1100" b="0" i="0" u="none" strike="noStrike">
                          <a:solidFill>
                            <a:srgbClr val="000000"/>
                          </a:solidFill>
                          <a:effectLst/>
                          <a:latin typeface="Aptos Narrow" panose="020B0004020202020204" pitchFamily="34" charset="0"/>
                        </a:rPr>
                        <a:t>1.0 EcoBoost</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12</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323728453"/>
                  </a:ext>
                </a:extLst>
              </a:tr>
              <a:tr h="190755">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Kuga II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11</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602890609"/>
                  </a:ext>
                </a:extLst>
              </a:tr>
              <a:tr h="190755">
                <a:tc>
                  <a:txBody>
                    <a:bodyPr/>
                    <a:lstStyle/>
                    <a:p>
                      <a:pPr algn="l" fontAlgn="b"/>
                      <a:r>
                        <a:rPr lang="fr-FR" sz="1100" b="0" i="0" u="none" strike="noStrike" dirty="0">
                          <a:solidFill>
                            <a:srgbClr val="000000"/>
                          </a:solidFill>
                          <a:effectLst/>
                          <a:latin typeface="Aptos Narrow" panose="020B0004020202020204" pitchFamily="34" charset="0"/>
                        </a:rPr>
                        <a:t>1.5 TDCi</a:t>
                      </a:r>
                    </a:p>
                  </a:txBody>
                  <a:tcPr marL="1524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fr-FR" sz="1100" b="0" i="0" u="none" strike="noStrike" dirty="0">
                          <a:solidFill>
                            <a:srgbClr val="000000"/>
                          </a:solidFill>
                          <a:effectLst/>
                          <a:latin typeface="Aptos Narrow" panose="020B0004020202020204" pitchFamily="34" charset="0"/>
                        </a:rPr>
                        <a:t>11</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101836616"/>
                  </a:ext>
                </a:extLst>
              </a:tr>
              <a:tr h="190755">
                <a:tc>
                  <a:txBody>
                    <a:bodyPr/>
                    <a:lstStyle/>
                    <a:p>
                      <a:pPr algn="l" fontAlgn="b"/>
                      <a:r>
                        <a:rPr lang="fr-FR" sz="1100" b="1" i="0" u="none" strike="noStrike">
                          <a:solidFill>
                            <a:srgbClr val="000000"/>
                          </a:solidFill>
                          <a:effectLst/>
                          <a:latin typeface="Calibri" panose="020F0502020204030204" pitchFamily="34" charset="0"/>
                        </a:rPr>
                        <a:t>Total général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rgbClr val="000000"/>
                          </a:solidFill>
                          <a:effectLst/>
                          <a:latin typeface="Calibri" panose="020F0502020204030204" pitchFamily="34" charset="0"/>
                        </a:rPr>
                        <a:t>23</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168523662"/>
                  </a:ext>
                </a:extLst>
              </a:tr>
            </a:tbl>
          </a:graphicData>
        </a:graphic>
      </p:graphicFrame>
      <p:graphicFrame>
        <p:nvGraphicFramePr>
          <p:cNvPr id="3" name="Tableau 2">
            <a:extLst>
              <a:ext uri="{FF2B5EF4-FFF2-40B4-BE49-F238E27FC236}">
                <a16:creationId xmlns:a16="http://schemas.microsoft.com/office/drawing/2014/main" id="{4AD10987-62DD-3326-C3D5-0145F27588B8}"/>
              </a:ext>
            </a:extLst>
          </p:cNvPr>
          <p:cNvGraphicFramePr>
            <a:graphicFrameLocks noGrp="1"/>
          </p:cNvGraphicFramePr>
          <p:nvPr>
            <p:extLst>
              <p:ext uri="{D42A27DB-BD31-4B8C-83A1-F6EECF244321}">
                <p14:modId xmlns:p14="http://schemas.microsoft.com/office/powerpoint/2010/main" val="4239154692"/>
              </p:ext>
            </p:extLst>
          </p:nvPr>
        </p:nvGraphicFramePr>
        <p:xfrm>
          <a:off x="9817890" y="2117116"/>
          <a:ext cx="2085803" cy="2052836"/>
        </p:xfrm>
        <a:graphic>
          <a:graphicData uri="http://schemas.openxmlformats.org/drawingml/2006/table">
            <a:tbl>
              <a:tblPr/>
              <a:tblGrid>
                <a:gridCol w="1370383">
                  <a:extLst>
                    <a:ext uri="{9D8B030D-6E8A-4147-A177-3AD203B41FA5}">
                      <a16:colId xmlns:a16="http://schemas.microsoft.com/office/drawing/2014/main" val="368540804"/>
                    </a:ext>
                  </a:extLst>
                </a:gridCol>
                <a:gridCol w="715420">
                  <a:extLst>
                    <a:ext uri="{9D8B030D-6E8A-4147-A177-3AD203B41FA5}">
                      <a16:colId xmlns:a16="http://schemas.microsoft.com/office/drawing/2014/main" val="3284609662"/>
                    </a:ext>
                  </a:extLst>
                </a:gridCol>
              </a:tblGrid>
              <a:tr h="194074">
                <a:tc>
                  <a:txBody>
                    <a:bodyPr/>
                    <a:lstStyle/>
                    <a:p>
                      <a:pPr algn="ctr" fontAlgn="ctr"/>
                      <a:r>
                        <a:rPr lang="fr-FR" sz="900" b="1" i="0" u="none" strike="noStrike" dirty="0">
                          <a:solidFill>
                            <a:srgbClr val="000000"/>
                          </a:solidFill>
                          <a:effectLst/>
                          <a:latin typeface="Calibri" panose="020F0502020204030204" pitchFamily="34" charset="0"/>
                        </a:rPr>
                        <a:t>TOYOTA</a:t>
                      </a:r>
                    </a:p>
                  </a:txBody>
                  <a:tcPr marL="8111" marR="8111" marT="8111"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8111" marR="8111" marT="8111" marB="0" anchor="b">
                    <a:lnL>
                      <a:noFill/>
                    </a:lnL>
                    <a:lnR>
                      <a:noFill/>
                    </a:lnR>
                    <a:lnT>
                      <a:noFill/>
                    </a:lnT>
                    <a:lnB>
                      <a:noFill/>
                    </a:lnB>
                  </a:tcPr>
                </a:tc>
                <a:extLst>
                  <a:ext uri="{0D108BD9-81ED-4DB2-BD59-A6C34878D82A}">
                    <a16:rowId xmlns:a16="http://schemas.microsoft.com/office/drawing/2014/main" val="3421510012"/>
                  </a:ext>
                </a:extLst>
              </a:tr>
              <a:tr h="359038">
                <a:tc>
                  <a:txBody>
                    <a:bodyPr/>
                    <a:lstStyle/>
                    <a:p>
                      <a:pPr algn="ctr" fontAlgn="ctr"/>
                      <a:r>
                        <a:rPr lang="fr-FR" sz="900" b="1" i="0" u="none" strike="noStrike">
                          <a:solidFill>
                            <a:srgbClr val="000000"/>
                          </a:solidFill>
                          <a:effectLst/>
                          <a:latin typeface="Calibri" panose="020F0502020204030204" pitchFamily="34" charset="0"/>
                        </a:rPr>
                        <a:t>Modèle</a:t>
                      </a:r>
                    </a:p>
                  </a:txBody>
                  <a:tcPr marL="8111" marR="8111" marT="8111"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900" b="1" i="0" u="none" strike="noStrike" dirty="0">
                          <a:solidFill>
                            <a:srgbClr val="000000"/>
                          </a:solidFill>
                          <a:effectLst/>
                          <a:latin typeface="Calibri" panose="020F0502020204030204" pitchFamily="34" charset="0"/>
                        </a:rPr>
                        <a:t>Appels</a:t>
                      </a:r>
                    </a:p>
                  </a:txBody>
                  <a:tcPr marL="8111" marR="8111" marT="8111"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2333630913"/>
                  </a:ext>
                </a:extLst>
              </a:tr>
              <a:tr h="194074">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Aygo</a:t>
                      </a:r>
                    </a:p>
                  </a:txBody>
                  <a:tcPr marL="762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103584933"/>
                  </a:ext>
                </a:extLst>
              </a:tr>
              <a:tr h="194074">
                <a:tc>
                  <a:txBody>
                    <a:bodyPr/>
                    <a:lstStyle/>
                    <a:p>
                      <a:pPr algn="l" fontAlgn="b"/>
                      <a:r>
                        <a:rPr lang="fr-FR" sz="1100" b="0" i="0" u="none" strike="noStrike">
                          <a:solidFill>
                            <a:srgbClr val="000000"/>
                          </a:solidFill>
                          <a:effectLst/>
                          <a:latin typeface="Aptos Narrow" panose="020B0004020202020204" pitchFamily="34" charset="0"/>
                        </a:rPr>
                        <a:t>1.0 VVT-i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829231201"/>
                  </a:ext>
                </a:extLst>
              </a:tr>
              <a:tr h="194074">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Corolla A trois volumes</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843520199"/>
                  </a:ext>
                </a:extLst>
              </a:tr>
              <a:tr h="194074">
                <a:tc>
                  <a:txBody>
                    <a:bodyPr/>
                    <a:lstStyle/>
                    <a:p>
                      <a:pPr algn="l" fontAlgn="b"/>
                      <a:r>
                        <a:rPr lang="fr-FR" sz="1100" b="0" i="0" u="none" strike="noStrike" dirty="0">
                          <a:solidFill>
                            <a:srgbClr val="000000"/>
                          </a:solidFill>
                          <a:effectLst/>
                          <a:latin typeface="Aptos Narrow" panose="020B0004020202020204" pitchFamily="34" charset="0"/>
                        </a:rPr>
                        <a:t>1.8 Hybrid</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39490300"/>
                  </a:ext>
                </a:extLst>
              </a:tr>
              <a:tr h="194074">
                <a:tc>
                  <a:txBody>
                    <a:bodyPr/>
                    <a:lstStyle/>
                    <a:p>
                      <a:pPr marL="0" algn="l" defTabSz="914400" rtl="0" eaLnBrk="1" fontAlgn="b" latinLnBrk="0" hangingPunct="1"/>
                      <a:r>
                        <a:rPr lang="fr-FR" sz="1100" b="1" i="0" u="none" strike="noStrike" kern="1200" dirty="0">
                          <a:solidFill>
                            <a:schemeClr val="bg1"/>
                          </a:solidFill>
                          <a:effectLst/>
                          <a:latin typeface="Aptos Narrow" panose="020B0004020202020204" pitchFamily="34" charset="0"/>
                          <a:ea typeface="+mn-ea"/>
                          <a:cs typeface="+mn-cs"/>
                        </a:rPr>
                        <a:t>Yaris</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26</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2199624311"/>
                  </a:ext>
                </a:extLst>
              </a:tr>
              <a:tr h="194074">
                <a:tc>
                  <a:txBody>
                    <a:bodyPr/>
                    <a:lstStyle/>
                    <a:p>
                      <a:pPr algn="l" fontAlgn="b"/>
                      <a:r>
                        <a:rPr lang="fr-FR" sz="1100" b="0" i="0" u="none" strike="noStrike" dirty="0">
                          <a:solidFill>
                            <a:srgbClr val="000000"/>
                          </a:solidFill>
                          <a:effectLst/>
                          <a:latin typeface="Aptos Narrow" panose="020B0004020202020204" pitchFamily="34" charset="0"/>
                        </a:rPr>
                        <a:t>1.5 Hybrid</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dirty="0">
                          <a:solidFill>
                            <a:srgbClr val="000000"/>
                          </a:solidFill>
                          <a:effectLst/>
                          <a:latin typeface="Aptos Narrow" panose="020B0004020202020204" pitchFamily="34" charset="0"/>
                        </a:rPr>
                        <a:t>26</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421343036"/>
                  </a:ext>
                </a:extLst>
              </a:tr>
              <a:tr h="194074">
                <a:tc>
                  <a:txBody>
                    <a:bodyPr/>
                    <a:lstStyle/>
                    <a:p>
                      <a:pPr algn="l" fontAlgn="b"/>
                      <a:r>
                        <a:rPr lang="fr-FR" sz="900" b="1" i="0" u="none" strike="noStrike" dirty="0">
                          <a:solidFill>
                            <a:srgbClr val="000000"/>
                          </a:solidFill>
                          <a:effectLst/>
                          <a:latin typeface="Calibri" panose="020F0502020204030204" pitchFamily="34" charset="0"/>
                        </a:rPr>
                        <a:t>Total général</a:t>
                      </a:r>
                    </a:p>
                  </a:txBody>
                  <a:tcPr marL="8111" marR="8111" marT="8111" marB="0" anchor="b">
                    <a:lnL>
                      <a:noFill/>
                    </a:lnL>
                    <a:lnR>
                      <a:noFill/>
                    </a:lnR>
                    <a:lnT w="6350" cap="flat" cmpd="sng" algn="ctr">
                      <a:no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rgbClr val="000000"/>
                          </a:solidFill>
                          <a:effectLst/>
                          <a:latin typeface="Calibri" panose="020F0502020204030204" pitchFamily="34" charset="0"/>
                        </a:rPr>
                        <a:t>78</a:t>
                      </a:r>
                    </a:p>
                  </a:txBody>
                  <a:tcPr marL="9525" marR="9525" marT="9525" marB="0" anchor="b">
                    <a:lnL>
                      <a:noFill/>
                    </a:lnL>
                    <a:lnR>
                      <a:noFill/>
                    </a:lnR>
                    <a:lnT w="6350" cap="flat" cmpd="sng" algn="ctr">
                      <a:no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019658525"/>
                  </a:ext>
                </a:extLst>
              </a:tr>
            </a:tbl>
          </a:graphicData>
        </a:graphic>
      </p:graphicFrame>
      <p:graphicFrame>
        <p:nvGraphicFramePr>
          <p:cNvPr id="6" name="Tableau 5">
            <a:extLst>
              <a:ext uri="{FF2B5EF4-FFF2-40B4-BE49-F238E27FC236}">
                <a16:creationId xmlns:a16="http://schemas.microsoft.com/office/drawing/2014/main" id="{53B23EAE-92CD-AF1B-EDF7-9FE1C51CEA9C}"/>
              </a:ext>
            </a:extLst>
          </p:cNvPr>
          <p:cNvGraphicFramePr>
            <a:graphicFrameLocks noGrp="1"/>
          </p:cNvGraphicFramePr>
          <p:nvPr>
            <p:extLst>
              <p:ext uri="{D42A27DB-BD31-4B8C-83A1-F6EECF244321}">
                <p14:modId xmlns:p14="http://schemas.microsoft.com/office/powerpoint/2010/main" val="10282785"/>
              </p:ext>
            </p:extLst>
          </p:nvPr>
        </p:nvGraphicFramePr>
        <p:xfrm>
          <a:off x="9817890" y="4333468"/>
          <a:ext cx="2085803" cy="1523482"/>
        </p:xfrm>
        <a:graphic>
          <a:graphicData uri="http://schemas.openxmlformats.org/drawingml/2006/table">
            <a:tbl>
              <a:tblPr/>
              <a:tblGrid>
                <a:gridCol w="1370383">
                  <a:extLst>
                    <a:ext uri="{9D8B030D-6E8A-4147-A177-3AD203B41FA5}">
                      <a16:colId xmlns:a16="http://schemas.microsoft.com/office/drawing/2014/main" val="368540804"/>
                    </a:ext>
                  </a:extLst>
                </a:gridCol>
                <a:gridCol w="715420">
                  <a:extLst>
                    <a:ext uri="{9D8B030D-6E8A-4147-A177-3AD203B41FA5}">
                      <a16:colId xmlns:a16="http://schemas.microsoft.com/office/drawing/2014/main" val="3284609662"/>
                    </a:ext>
                  </a:extLst>
                </a:gridCol>
              </a:tblGrid>
              <a:tr h="194074">
                <a:tc>
                  <a:txBody>
                    <a:bodyPr/>
                    <a:lstStyle/>
                    <a:p>
                      <a:pPr algn="ctr" fontAlgn="ctr"/>
                      <a:r>
                        <a:rPr lang="fr-FR" sz="900" b="1" i="0" u="none" strike="noStrike" dirty="0">
                          <a:solidFill>
                            <a:srgbClr val="000000"/>
                          </a:solidFill>
                          <a:effectLst/>
                          <a:latin typeface="Calibri" panose="020F0502020204030204" pitchFamily="34" charset="0"/>
                        </a:rPr>
                        <a:t>VOLKSWAGEN</a:t>
                      </a:r>
                    </a:p>
                  </a:txBody>
                  <a:tcPr marL="8111" marR="8111" marT="8111"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tc>
                  <a:txBody>
                    <a:bodyPr/>
                    <a:lstStyle/>
                    <a:p>
                      <a:pPr algn="l" fontAlgn="b"/>
                      <a:endParaRPr lang="fr-FR" sz="900" b="0" i="0" u="none" strike="noStrike">
                        <a:solidFill>
                          <a:srgbClr val="000000"/>
                        </a:solidFill>
                        <a:effectLst/>
                        <a:latin typeface="Calibri" panose="020F0502020204030204" pitchFamily="34" charset="0"/>
                      </a:endParaRPr>
                    </a:p>
                  </a:txBody>
                  <a:tcPr marL="8111" marR="8111" marT="8111" marB="0" anchor="b">
                    <a:lnL>
                      <a:noFill/>
                    </a:lnL>
                    <a:lnR>
                      <a:noFill/>
                    </a:lnR>
                    <a:lnT>
                      <a:noFill/>
                    </a:lnT>
                    <a:lnB>
                      <a:noFill/>
                    </a:lnB>
                  </a:tcPr>
                </a:tc>
                <a:extLst>
                  <a:ext uri="{0D108BD9-81ED-4DB2-BD59-A6C34878D82A}">
                    <a16:rowId xmlns:a16="http://schemas.microsoft.com/office/drawing/2014/main" val="3421510012"/>
                  </a:ext>
                </a:extLst>
              </a:tr>
              <a:tr h="359038">
                <a:tc>
                  <a:txBody>
                    <a:bodyPr/>
                    <a:lstStyle/>
                    <a:p>
                      <a:pPr algn="ctr" fontAlgn="ctr"/>
                      <a:r>
                        <a:rPr lang="fr-FR" sz="900" b="1" i="0" u="none" strike="noStrike">
                          <a:solidFill>
                            <a:srgbClr val="000000"/>
                          </a:solidFill>
                          <a:effectLst/>
                          <a:latin typeface="Calibri" panose="020F0502020204030204" pitchFamily="34" charset="0"/>
                        </a:rPr>
                        <a:t>Modèle</a:t>
                      </a:r>
                    </a:p>
                  </a:txBody>
                  <a:tcPr marL="8111" marR="8111" marT="8111"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A9D08E"/>
                    </a:solidFill>
                  </a:tcPr>
                </a:tc>
                <a:tc>
                  <a:txBody>
                    <a:bodyPr/>
                    <a:lstStyle/>
                    <a:p>
                      <a:pPr algn="ctr" fontAlgn="ctr"/>
                      <a:r>
                        <a:rPr lang="fr-FR" sz="900" b="1" i="0" u="none" strike="noStrike" dirty="0">
                          <a:solidFill>
                            <a:srgbClr val="000000"/>
                          </a:solidFill>
                          <a:effectLst/>
                          <a:latin typeface="Calibri" panose="020F0502020204030204" pitchFamily="34" charset="0"/>
                        </a:rPr>
                        <a:t>Appels</a:t>
                      </a:r>
                    </a:p>
                  </a:txBody>
                  <a:tcPr marL="8111" marR="8111" marT="8111" marB="0" anchor="ctr">
                    <a:lnL>
                      <a:noFill/>
                    </a:lnL>
                    <a:lnR>
                      <a:noFill/>
                    </a:lnR>
                    <a:lnT>
                      <a:noFill/>
                    </a:lnT>
                    <a:lnB w="6350" cap="flat" cmpd="sng" algn="ctr">
                      <a:solidFill>
                        <a:srgbClr val="8EA9DB"/>
                      </a:solidFill>
                      <a:prstDash val="solid"/>
                      <a:round/>
                      <a:headEnd type="none" w="med" len="med"/>
                      <a:tailEnd type="none" w="med" len="med"/>
                    </a:lnB>
                    <a:solidFill>
                      <a:srgbClr val="A9D08E"/>
                    </a:solidFill>
                  </a:tcPr>
                </a:tc>
                <a:extLst>
                  <a:ext uri="{0D108BD9-81ED-4DB2-BD59-A6C34878D82A}">
                    <a16:rowId xmlns:a16="http://schemas.microsoft.com/office/drawing/2014/main" val="2333630913"/>
                  </a:ext>
                </a:extLst>
              </a:tr>
              <a:tr h="194074">
                <a:tc>
                  <a:txBody>
                    <a:bodyPr/>
                    <a:lstStyle/>
                    <a:p>
                      <a:pPr algn="l" fontAlgn="b"/>
                      <a:r>
                        <a:rPr lang="fr-FR" sz="1100" b="1" i="0" u="none" strike="noStrike" dirty="0">
                          <a:solidFill>
                            <a:schemeClr val="bg1"/>
                          </a:solidFill>
                          <a:effectLst/>
                          <a:latin typeface="Aptos Narrow" panose="020B0004020202020204" pitchFamily="34" charset="0"/>
                        </a:rPr>
                        <a:t>Golf VII</a:t>
                      </a:r>
                    </a:p>
                  </a:txBody>
                  <a:tcPr marL="7620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4103584933"/>
                  </a:ext>
                </a:extLst>
              </a:tr>
              <a:tr h="194074">
                <a:tc>
                  <a:txBody>
                    <a:bodyPr/>
                    <a:lstStyle/>
                    <a:p>
                      <a:pPr algn="l" fontAlgn="b"/>
                      <a:r>
                        <a:rPr lang="fr-FR" sz="1100" b="0" i="0" u="none" strike="noStrike">
                          <a:solidFill>
                            <a:srgbClr val="000000"/>
                          </a:solidFill>
                          <a:effectLst/>
                          <a:latin typeface="Aptos Narrow" panose="020B0004020202020204" pitchFamily="34" charset="0"/>
                        </a:rPr>
                        <a:t>1.6 Tdi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829231201"/>
                  </a:ext>
                </a:extLst>
              </a:tr>
              <a:tr h="194074">
                <a:tc>
                  <a:txBody>
                    <a:bodyPr/>
                    <a:lstStyle/>
                    <a:p>
                      <a:pPr algn="l" fontAlgn="b"/>
                      <a:r>
                        <a:rPr lang="fr-FR" sz="1100" b="1" i="0" u="none" strike="noStrike" dirty="0">
                          <a:solidFill>
                            <a:schemeClr val="bg1"/>
                          </a:solidFill>
                          <a:effectLst/>
                          <a:latin typeface="Aptos Narrow" panose="020B0004020202020204" pitchFamily="34" charset="0"/>
                        </a:rPr>
                        <a:t>Polo VI</a:t>
                      </a:r>
                    </a:p>
                  </a:txBody>
                  <a:tcPr marL="7620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tc>
                  <a:txBody>
                    <a:bodyPr/>
                    <a:lstStyle/>
                    <a:p>
                      <a:pPr algn="r" fontAlgn="b"/>
                      <a:r>
                        <a:rPr lang="fr-FR" sz="1100" b="1" i="0" u="none" strike="noStrike">
                          <a:solidFill>
                            <a:srgbClr val="000000"/>
                          </a:solidFill>
                          <a:effectLst/>
                          <a:latin typeface="Aptos Narrow" panose="020B0004020202020204" pitchFamily="34" charset="0"/>
                        </a:rPr>
                        <a:t>27</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808080"/>
                    </a:solidFill>
                  </a:tcPr>
                </a:tc>
                <a:extLst>
                  <a:ext uri="{0D108BD9-81ED-4DB2-BD59-A6C34878D82A}">
                    <a16:rowId xmlns:a16="http://schemas.microsoft.com/office/drawing/2014/main" val="843520199"/>
                  </a:ext>
                </a:extLst>
              </a:tr>
              <a:tr h="194074">
                <a:tc>
                  <a:txBody>
                    <a:bodyPr/>
                    <a:lstStyle/>
                    <a:p>
                      <a:pPr algn="l" fontAlgn="b"/>
                      <a:r>
                        <a:rPr lang="fr-FR" sz="1100" b="0" i="0" u="none" strike="noStrike" dirty="0">
                          <a:solidFill>
                            <a:srgbClr val="000000"/>
                          </a:solidFill>
                          <a:effectLst/>
                          <a:latin typeface="Aptos Narrow" panose="020B0004020202020204" pitchFamily="34" charset="0"/>
                        </a:rPr>
                        <a:t>1.6 Tdi</a:t>
                      </a:r>
                    </a:p>
                  </a:txBody>
                  <a:tcPr marL="15240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fr-FR" sz="1100" b="0" i="0" u="none" strike="noStrike" dirty="0">
                          <a:solidFill>
                            <a:srgbClr val="000000"/>
                          </a:solidFill>
                          <a:effectLst/>
                          <a:latin typeface="Aptos Narrow" panose="020B0004020202020204" pitchFamily="34" charset="0"/>
                        </a:rPr>
                        <a:t>27</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239490300"/>
                  </a:ext>
                </a:extLst>
              </a:tr>
              <a:tr h="194074">
                <a:tc>
                  <a:txBody>
                    <a:bodyPr/>
                    <a:lstStyle/>
                    <a:p>
                      <a:pPr algn="l" fontAlgn="b"/>
                      <a:r>
                        <a:rPr lang="fr-FR" sz="900" b="1" i="0" u="none" strike="noStrike" dirty="0">
                          <a:solidFill>
                            <a:srgbClr val="000000"/>
                          </a:solidFill>
                          <a:effectLst/>
                          <a:latin typeface="Calibri" panose="020F0502020204030204" pitchFamily="34" charset="0"/>
                        </a:rPr>
                        <a:t>Total général</a:t>
                      </a:r>
                    </a:p>
                  </a:txBody>
                  <a:tcPr marL="8111" marR="8111" marT="8111" marB="0" anchor="b">
                    <a:lnL>
                      <a:noFill/>
                    </a:lnL>
                    <a:lnR>
                      <a:noFill/>
                    </a:lnR>
                    <a:lnT w="6350" cap="flat" cmpd="sng" algn="ctr">
                      <a:noFill/>
                      <a:prstDash val="solid"/>
                      <a:round/>
                      <a:headEnd type="none" w="med" len="med"/>
                      <a:tailEnd type="none" w="med" len="med"/>
                    </a:lnT>
                    <a:lnB>
                      <a:noFill/>
                    </a:lnB>
                    <a:solidFill>
                      <a:srgbClr val="F2F2F2"/>
                    </a:solidFill>
                  </a:tcPr>
                </a:tc>
                <a:tc>
                  <a:txBody>
                    <a:bodyPr/>
                    <a:lstStyle/>
                    <a:p>
                      <a:pPr algn="r" fontAlgn="b"/>
                      <a:r>
                        <a:rPr lang="fr-FR" sz="1100" b="1" i="0" u="none" strike="noStrike" dirty="0">
                          <a:solidFill>
                            <a:srgbClr val="000000"/>
                          </a:solidFill>
                          <a:effectLst/>
                          <a:latin typeface="Calibri" panose="020F0502020204030204" pitchFamily="34" charset="0"/>
                        </a:rPr>
                        <a:t>54</a:t>
                      </a:r>
                    </a:p>
                  </a:txBody>
                  <a:tcPr marL="9525" marR="9525" marT="9525" marB="0" anchor="b">
                    <a:lnL>
                      <a:noFill/>
                    </a:lnL>
                    <a:lnR>
                      <a:noFill/>
                    </a:lnR>
                    <a:lnT w="6350" cap="flat" cmpd="sng" algn="ctr">
                      <a:no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019658525"/>
                  </a:ext>
                </a:extLst>
              </a:tr>
            </a:tbl>
          </a:graphicData>
        </a:graphic>
      </p:graphicFrame>
    </p:spTree>
    <p:extLst>
      <p:ext uri="{BB962C8B-B14F-4D97-AF65-F5344CB8AC3E}">
        <p14:creationId xmlns:p14="http://schemas.microsoft.com/office/powerpoint/2010/main" val="32586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FD16837-6200-4B22-821C-A1ECEC36CE81}"/>
              </a:ext>
            </a:extLst>
          </p:cNvPr>
          <p:cNvSpPr>
            <a:spLocks noGrp="1"/>
          </p:cNvSpPr>
          <p:nvPr>
            <p:ph type="sldNum" sz="quarter" idx="14"/>
          </p:nvPr>
        </p:nvSpPr>
        <p:spPr/>
        <p:txBody>
          <a:bodyPr/>
          <a:lstStyle/>
          <a:p>
            <a:fld id="{D61AABEC-672F-4B68-B914-690DA978312C}" type="slidenum">
              <a:rPr lang="en-GB" smtClean="0"/>
              <a:pPr/>
              <a:t>7</a:t>
            </a:fld>
            <a:r>
              <a:rPr lang="en-GB"/>
              <a:t> ‒ </a:t>
            </a:r>
            <a:endParaRPr lang="en-GB" dirty="0"/>
          </a:p>
        </p:txBody>
      </p:sp>
      <p:sp>
        <p:nvSpPr>
          <p:cNvPr id="3" name="Espace réservé du texte 2">
            <a:extLst>
              <a:ext uri="{FF2B5EF4-FFF2-40B4-BE49-F238E27FC236}">
                <a16:creationId xmlns:a16="http://schemas.microsoft.com/office/drawing/2014/main" id="{48C0159B-5416-4DCD-81A2-714570D73AF5}"/>
              </a:ext>
            </a:extLst>
          </p:cNvPr>
          <p:cNvSpPr>
            <a:spLocks noGrp="1"/>
          </p:cNvSpPr>
          <p:nvPr>
            <p:ph type="body" sz="quarter" idx="24"/>
          </p:nvPr>
        </p:nvSpPr>
        <p:spPr>
          <a:xfrm>
            <a:off x="485774" y="2634117"/>
            <a:ext cx="3771433" cy="3816429"/>
          </a:xfrm>
        </p:spPr>
        <p:txBody>
          <a:bodyPr/>
          <a:lstStyle/>
          <a:p>
            <a:r>
              <a:rPr lang="fr-FR" sz="1400" dirty="0"/>
              <a:t>Population cible: 803 concessionnaires de voitures et 339 Centres auto Feu Vert appelés</a:t>
            </a:r>
          </a:p>
          <a:p>
            <a:r>
              <a:rPr lang="fr-FR" sz="1400" dirty="0"/>
              <a:t>Tirage de l’échantillon et fichier sources : Tirage aléatoire dans les listes de concessionnaires trouvées sur les sites internet des marques de voitures </a:t>
            </a:r>
          </a:p>
          <a:p>
            <a:r>
              <a:rPr lang="fr-FR" sz="1400" dirty="0"/>
              <a:t>Sélection de l’interviewé : accueil concession ou atelier</a:t>
            </a:r>
          </a:p>
          <a:p>
            <a:r>
              <a:rPr lang="fr-FR" sz="1400" dirty="0"/>
              <a:t>Critères et sources de représentativité de l’échantillon: Les adresses concessionnaires sont sélectionnées de manière à garantir une présence sur 5 grandes régions UDA dont IDF</a:t>
            </a:r>
          </a:p>
          <a:p>
            <a:endParaRPr lang="fr-FR" sz="1400" dirty="0"/>
          </a:p>
        </p:txBody>
      </p:sp>
      <p:sp>
        <p:nvSpPr>
          <p:cNvPr id="4" name="Espace réservé du texte 3">
            <a:extLst>
              <a:ext uri="{FF2B5EF4-FFF2-40B4-BE49-F238E27FC236}">
                <a16:creationId xmlns:a16="http://schemas.microsoft.com/office/drawing/2014/main" id="{3ECF6C6F-A18A-43F3-BEDB-4CBA2A1B8F18}"/>
              </a:ext>
            </a:extLst>
          </p:cNvPr>
          <p:cNvSpPr>
            <a:spLocks noGrp="1"/>
          </p:cNvSpPr>
          <p:nvPr>
            <p:ph type="body" sz="quarter" idx="25"/>
          </p:nvPr>
        </p:nvSpPr>
        <p:spPr>
          <a:xfrm>
            <a:off x="4522153" y="2634117"/>
            <a:ext cx="2797799" cy="4031873"/>
          </a:xfrm>
        </p:spPr>
        <p:txBody>
          <a:bodyPr/>
          <a:lstStyle/>
          <a:p>
            <a:r>
              <a:rPr lang="fr-FR" sz="1400" dirty="0"/>
              <a:t>Dates de terrain: Les appels ont été passés entre le 03/02 et le 24/02/2025</a:t>
            </a:r>
            <a:endParaRPr lang="fr-FR" sz="1400" dirty="0">
              <a:highlight>
                <a:srgbClr val="FFFF00"/>
              </a:highlight>
            </a:endParaRPr>
          </a:p>
          <a:p>
            <a:r>
              <a:rPr lang="fr-FR" sz="1400" dirty="0"/>
              <a:t>Echantillon réalisé : devis collectés chez les concessionnaires et Feu vert sur le même périmètre fixé à l’avance</a:t>
            </a:r>
          </a:p>
          <a:p>
            <a:r>
              <a:rPr lang="fr-FR" sz="1400" dirty="0"/>
              <a:t>Mode de recueil : téléphone CATI</a:t>
            </a:r>
          </a:p>
          <a:p>
            <a:r>
              <a:rPr lang="fr-FR" sz="1400" dirty="0"/>
              <a:t>Méthodes de contrôle de la qualité de la collecte : Contrôles indépendants via écoute à distance des échanges par le superviseur de l’étude</a:t>
            </a:r>
          </a:p>
          <a:p>
            <a:endParaRPr lang="fr-FR" sz="1400" dirty="0"/>
          </a:p>
        </p:txBody>
      </p:sp>
      <p:sp>
        <p:nvSpPr>
          <p:cNvPr id="5" name="Espace réservé du texte 4">
            <a:extLst>
              <a:ext uri="{FF2B5EF4-FFF2-40B4-BE49-F238E27FC236}">
                <a16:creationId xmlns:a16="http://schemas.microsoft.com/office/drawing/2014/main" id="{85ED5638-F8DD-4F02-BC44-D69D002E1A38}"/>
              </a:ext>
            </a:extLst>
          </p:cNvPr>
          <p:cNvSpPr>
            <a:spLocks noGrp="1"/>
          </p:cNvSpPr>
          <p:nvPr>
            <p:ph type="body" sz="quarter" idx="26"/>
          </p:nvPr>
        </p:nvSpPr>
        <p:spPr>
          <a:xfrm>
            <a:off x="7644172" y="2634117"/>
            <a:ext cx="3967900" cy="2708434"/>
          </a:xfrm>
        </p:spPr>
        <p:txBody>
          <a:bodyPr/>
          <a:lstStyle/>
          <a:p>
            <a:r>
              <a:rPr lang="fr-FR" sz="1400" dirty="0"/>
              <a:t>Echantillon non pondéré</a:t>
            </a:r>
          </a:p>
          <a:p>
            <a:r>
              <a:rPr lang="fr-FR" sz="1400" dirty="0"/>
              <a:t>Tous les écarts par marque, modèle, motorisation sont calculés en faisant la moyenne de tous les prix relevés pour la marque/modèle/motorisation auprès des concessionnaires, puis la moyenne des prix relevés auprès de Feu Vert, et en faisant la différence de ces deux moyennes.</a:t>
            </a:r>
          </a:p>
          <a:p>
            <a:r>
              <a:rPr lang="fr-FR" sz="1400" dirty="0"/>
              <a:t>Sur 800 appels réalisés, 5 ont été neutralisés car il n’était pas possible d’obtenir une prestation comparable entre les 2 périmètres </a:t>
            </a:r>
          </a:p>
        </p:txBody>
      </p:sp>
      <p:sp>
        <p:nvSpPr>
          <p:cNvPr id="6" name="Espace réservé du texte 5">
            <a:extLst>
              <a:ext uri="{FF2B5EF4-FFF2-40B4-BE49-F238E27FC236}">
                <a16:creationId xmlns:a16="http://schemas.microsoft.com/office/drawing/2014/main" id="{E9DB25CD-5A26-4976-B29D-D005D1176607}"/>
              </a:ext>
            </a:extLst>
          </p:cNvPr>
          <p:cNvSpPr>
            <a:spLocks noGrp="1"/>
          </p:cNvSpPr>
          <p:nvPr>
            <p:ph type="body" sz="quarter" idx="27"/>
          </p:nvPr>
        </p:nvSpPr>
        <p:spPr>
          <a:xfrm>
            <a:off x="486143" y="1993899"/>
            <a:ext cx="3771432" cy="338554"/>
          </a:xfrm>
        </p:spPr>
        <p:txBody>
          <a:bodyPr/>
          <a:lstStyle/>
          <a:p>
            <a:r>
              <a:rPr lang="fr-FR" dirty="0" err="1"/>
              <a:t>echantillon</a:t>
            </a:r>
            <a:endParaRPr lang="fr-FR" dirty="0"/>
          </a:p>
        </p:txBody>
      </p:sp>
      <p:sp>
        <p:nvSpPr>
          <p:cNvPr id="7" name="Espace réservé du texte 6">
            <a:extLst>
              <a:ext uri="{FF2B5EF4-FFF2-40B4-BE49-F238E27FC236}">
                <a16:creationId xmlns:a16="http://schemas.microsoft.com/office/drawing/2014/main" id="{72A5908F-A94C-46F3-BBB4-4735D297A808}"/>
              </a:ext>
            </a:extLst>
          </p:cNvPr>
          <p:cNvSpPr>
            <a:spLocks noGrp="1"/>
          </p:cNvSpPr>
          <p:nvPr>
            <p:ph type="body" sz="quarter" idx="28"/>
          </p:nvPr>
        </p:nvSpPr>
        <p:spPr>
          <a:xfrm>
            <a:off x="4522338" y="1993899"/>
            <a:ext cx="2797798" cy="338554"/>
          </a:xfrm>
        </p:spPr>
        <p:txBody>
          <a:bodyPr/>
          <a:lstStyle/>
          <a:p>
            <a:r>
              <a:rPr lang="fr-FR" dirty="0"/>
              <a:t>Collecte des données</a:t>
            </a:r>
          </a:p>
        </p:txBody>
      </p:sp>
      <p:sp>
        <p:nvSpPr>
          <p:cNvPr id="8" name="Espace réservé du texte 7">
            <a:extLst>
              <a:ext uri="{FF2B5EF4-FFF2-40B4-BE49-F238E27FC236}">
                <a16:creationId xmlns:a16="http://schemas.microsoft.com/office/drawing/2014/main" id="{A48A4646-CA5C-45A7-9657-C628FE313CE3}"/>
              </a:ext>
            </a:extLst>
          </p:cNvPr>
          <p:cNvSpPr>
            <a:spLocks noGrp="1"/>
          </p:cNvSpPr>
          <p:nvPr>
            <p:ph type="body" sz="quarter" idx="29"/>
          </p:nvPr>
        </p:nvSpPr>
        <p:spPr>
          <a:xfrm>
            <a:off x="7644172" y="1993899"/>
            <a:ext cx="3967899" cy="338554"/>
          </a:xfrm>
        </p:spPr>
        <p:txBody>
          <a:bodyPr/>
          <a:lstStyle/>
          <a:p>
            <a:r>
              <a:rPr lang="fr-FR" dirty="0"/>
              <a:t>Traitement des données</a:t>
            </a:r>
          </a:p>
        </p:txBody>
      </p:sp>
      <p:sp>
        <p:nvSpPr>
          <p:cNvPr id="10" name="Titre 9">
            <a:extLst>
              <a:ext uri="{FF2B5EF4-FFF2-40B4-BE49-F238E27FC236}">
                <a16:creationId xmlns:a16="http://schemas.microsoft.com/office/drawing/2014/main" id="{2EDF950C-BAF5-4701-BB6C-E2B62AE55E5B}"/>
              </a:ext>
            </a:extLst>
          </p:cNvPr>
          <p:cNvSpPr>
            <a:spLocks noGrp="1"/>
          </p:cNvSpPr>
          <p:nvPr>
            <p:ph type="title"/>
          </p:nvPr>
        </p:nvSpPr>
        <p:spPr/>
        <p:txBody>
          <a:bodyPr/>
          <a:lstStyle/>
          <a:p>
            <a:r>
              <a:rPr lang="fr-FR" dirty="0"/>
              <a:t>Méthodologie de la campagne d’appels mystère</a:t>
            </a:r>
          </a:p>
        </p:txBody>
      </p:sp>
    </p:spTree>
    <p:extLst>
      <p:ext uri="{BB962C8B-B14F-4D97-AF65-F5344CB8AC3E}">
        <p14:creationId xmlns:p14="http://schemas.microsoft.com/office/powerpoint/2010/main" val="39319959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2A50D42-ACC0-4854-BE58-9B301E3A4898}"/>
              </a:ext>
            </a:extLst>
          </p:cNvPr>
          <p:cNvSpPr>
            <a:spLocks noGrp="1"/>
          </p:cNvSpPr>
          <p:nvPr>
            <p:ph type="body" sz="quarter" idx="13"/>
          </p:nvPr>
        </p:nvSpPr>
        <p:spPr>
          <a:xfrm>
            <a:off x="9828892" y="3287"/>
            <a:ext cx="2047035" cy="4508927"/>
          </a:xfrm>
        </p:spPr>
        <p:txBody>
          <a:bodyPr/>
          <a:lstStyle/>
          <a:p>
            <a:r>
              <a:rPr lang="fr-FR" dirty="0"/>
              <a:t>2</a:t>
            </a:r>
          </a:p>
        </p:txBody>
      </p:sp>
      <p:sp>
        <p:nvSpPr>
          <p:cNvPr id="4" name="Titre 3">
            <a:extLst>
              <a:ext uri="{FF2B5EF4-FFF2-40B4-BE49-F238E27FC236}">
                <a16:creationId xmlns:a16="http://schemas.microsoft.com/office/drawing/2014/main" id="{93DA0DE5-3F99-45D1-85D8-B41BD60143DA}"/>
              </a:ext>
            </a:extLst>
          </p:cNvPr>
          <p:cNvSpPr>
            <a:spLocks noGrp="1"/>
          </p:cNvSpPr>
          <p:nvPr>
            <p:ph type="title"/>
          </p:nvPr>
        </p:nvSpPr>
        <p:spPr>
          <a:xfrm>
            <a:off x="459207" y="546021"/>
            <a:ext cx="7551996" cy="1587679"/>
          </a:xfrm>
        </p:spPr>
        <p:txBody>
          <a:bodyPr/>
          <a:lstStyle/>
          <a:p>
            <a:r>
              <a:rPr lang="fr-FR" dirty="0"/>
              <a:t>Résultats nationaux</a:t>
            </a:r>
          </a:p>
        </p:txBody>
      </p:sp>
      <p:sp>
        <p:nvSpPr>
          <p:cNvPr id="5" name="Espace réservé du numéro de diapositive 4">
            <a:extLst>
              <a:ext uri="{FF2B5EF4-FFF2-40B4-BE49-F238E27FC236}">
                <a16:creationId xmlns:a16="http://schemas.microsoft.com/office/drawing/2014/main" id="{DD69B326-79A1-4545-9C21-EED18CE5B1EB}"/>
              </a:ext>
            </a:extLst>
          </p:cNvPr>
          <p:cNvSpPr>
            <a:spLocks noGrp="1"/>
          </p:cNvSpPr>
          <p:nvPr>
            <p:ph type="sldNum" sz="quarter" idx="14"/>
          </p:nvPr>
        </p:nvSpPr>
        <p:spPr/>
        <p:txBody>
          <a:bodyPr/>
          <a:lstStyle/>
          <a:p>
            <a:fld id="{D61AABEC-672F-4B68-B914-690DA978312C}" type="slidenum">
              <a:rPr lang="en-GB" smtClean="0"/>
              <a:pPr/>
              <a:t>8</a:t>
            </a:fld>
            <a:r>
              <a:rPr lang="en-GB"/>
              <a:t> ‒ </a:t>
            </a:r>
            <a:endParaRPr lang="en-GB" dirty="0"/>
          </a:p>
        </p:txBody>
      </p:sp>
    </p:spTree>
    <p:extLst>
      <p:ext uri="{BB962C8B-B14F-4D97-AF65-F5344CB8AC3E}">
        <p14:creationId xmlns:p14="http://schemas.microsoft.com/office/powerpoint/2010/main" val="2153347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FBBBC89-F505-494E-8727-2B007581CE95}"/>
              </a:ext>
            </a:extLst>
          </p:cNvPr>
          <p:cNvSpPr>
            <a:spLocks noGrp="1"/>
          </p:cNvSpPr>
          <p:nvPr>
            <p:ph idx="1"/>
          </p:nvPr>
        </p:nvSpPr>
        <p:spPr>
          <a:xfrm>
            <a:off x="404786" y="1808820"/>
            <a:ext cx="10407738" cy="3868080"/>
          </a:xfrm>
        </p:spPr>
        <p:txBody>
          <a:bodyPr/>
          <a:lstStyle/>
          <a:p>
            <a:r>
              <a:rPr lang="fr-FR" dirty="0"/>
              <a:t>Sur le même périmètre de prestations d’achat de plaquettes de frein avant+pose, Feu Vert avec un prix moyen de 114 €, est moins cher en moyenne de 43% par rapport au prix moyen concessionnaire à 200 €</a:t>
            </a:r>
          </a:p>
        </p:txBody>
      </p:sp>
      <p:sp>
        <p:nvSpPr>
          <p:cNvPr id="4" name="Espace réservé du numéro de diapositive 3">
            <a:extLst>
              <a:ext uri="{FF2B5EF4-FFF2-40B4-BE49-F238E27FC236}">
                <a16:creationId xmlns:a16="http://schemas.microsoft.com/office/drawing/2014/main" id="{9D238568-B440-4135-8C57-1CA189A0F8A0}"/>
              </a:ext>
            </a:extLst>
          </p:cNvPr>
          <p:cNvSpPr>
            <a:spLocks noGrp="1"/>
          </p:cNvSpPr>
          <p:nvPr>
            <p:ph type="sldNum" sz="quarter" idx="18"/>
          </p:nvPr>
        </p:nvSpPr>
        <p:spPr/>
        <p:txBody>
          <a:bodyPr/>
          <a:lstStyle/>
          <a:p>
            <a:fld id="{D61AABEC-672F-4B68-B914-690DA978312C}" type="slidenum">
              <a:rPr lang="en-GB" smtClean="0"/>
              <a:pPr/>
              <a:t>9</a:t>
            </a:fld>
            <a:r>
              <a:rPr lang="en-GB"/>
              <a:t> ‒ </a:t>
            </a:r>
            <a:endParaRPr lang="en-GB" dirty="0"/>
          </a:p>
        </p:txBody>
      </p:sp>
      <p:sp>
        <p:nvSpPr>
          <p:cNvPr id="5" name="Titre 4">
            <a:extLst>
              <a:ext uri="{FF2B5EF4-FFF2-40B4-BE49-F238E27FC236}">
                <a16:creationId xmlns:a16="http://schemas.microsoft.com/office/drawing/2014/main" id="{F3736BD9-D772-40BB-9AEE-05B3C822B745}"/>
              </a:ext>
            </a:extLst>
          </p:cNvPr>
          <p:cNvSpPr>
            <a:spLocks noGrp="1"/>
          </p:cNvSpPr>
          <p:nvPr>
            <p:ph type="title"/>
          </p:nvPr>
        </p:nvSpPr>
        <p:spPr>
          <a:xfrm>
            <a:off x="404786" y="382816"/>
            <a:ext cx="11382428" cy="1255728"/>
          </a:xfrm>
        </p:spPr>
        <p:txBody>
          <a:bodyPr/>
          <a:lstStyle/>
          <a:p>
            <a:r>
              <a:rPr lang="fr-FR" dirty="0"/>
              <a:t>Écart moyen AU NIVEAU national en freinage sur un périmètre de prestations identiques </a:t>
            </a:r>
            <a:br>
              <a:rPr lang="fr-FR" dirty="0"/>
            </a:br>
            <a:endParaRPr lang="fr-FR" dirty="0"/>
          </a:p>
        </p:txBody>
      </p:sp>
      <p:sp>
        <p:nvSpPr>
          <p:cNvPr id="31" name="Rectangle 30">
            <a:extLst>
              <a:ext uri="{FF2B5EF4-FFF2-40B4-BE49-F238E27FC236}">
                <a16:creationId xmlns:a16="http://schemas.microsoft.com/office/drawing/2014/main" id="{24B7106C-2C6D-4452-90C9-FA047A3062BB}"/>
              </a:ext>
            </a:extLst>
          </p:cNvPr>
          <p:cNvSpPr/>
          <p:nvPr/>
        </p:nvSpPr>
        <p:spPr>
          <a:xfrm>
            <a:off x="447352" y="2806756"/>
            <a:ext cx="3380396" cy="9361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PRIX MOYEN CONCESSIONNAIRES </a:t>
            </a:r>
          </a:p>
          <a:p>
            <a:pPr algn="ctr"/>
            <a:r>
              <a:rPr lang="fr-FR" sz="2000" b="1" dirty="0"/>
              <a:t>(EN €) *</a:t>
            </a:r>
          </a:p>
        </p:txBody>
      </p:sp>
      <p:sp>
        <p:nvSpPr>
          <p:cNvPr id="32" name="Rectangle 31">
            <a:extLst>
              <a:ext uri="{FF2B5EF4-FFF2-40B4-BE49-F238E27FC236}">
                <a16:creationId xmlns:a16="http://schemas.microsoft.com/office/drawing/2014/main" id="{BF2912A2-7B41-41B6-AFC4-32CCFCFEE8CB}"/>
              </a:ext>
            </a:extLst>
          </p:cNvPr>
          <p:cNvSpPr/>
          <p:nvPr/>
        </p:nvSpPr>
        <p:spPr>
          <a:xfrm>
            <a:off x="4151784" y="2816932"/>
            <a:ext cx="3380396" cy="9361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lvl="0" indent="-85725" algn="ctr">
              <a:lnSpc>
                <a:spcPct val="80000"/>
              </a:lnSpc>
              <a:spcBef>
                <a:spcPts val="1088"/>
              </a:spcBef>
              <a:buSzPct val="50000"/>
              <a:buFont typeface="HelveticaNeueLT Std Lt Cn" panose="020B0406020202030204" pitchFamily="34" charset="0"/>
              <a:buChar char=" "/>
            </a:pPr>
            <a:r>
              <a:rPr lang="fr-FR" sz="2000" b="1" cap="all" dirty="0">
                <a:solidFill>
                  <a:prstClr val="white"/>
                </a:solidFill>
              </a:rPr>
              <a:t>FEU VERT moins cher En Moyenne de ** </a:t>
            </a:r>
          </a:p>
        </p:txBody>
      </p:sp>
      <p:sp>
        <p:nvSpPr>
          <p:cNvPr id="33" name="Rectangle 32">
            <a:extLst>
              <a:ext uri="{FF2B5EF4-FFF2-40B4-BE49-F238E27FC236}">
                <a16:creationId xmlns:a16="http://schemas.microsoft.com/office/drawing/2014/main" id="{018D4FC9-C08D-464E-8354-BE171B85B984}"/>
              </a:ext>
            </a:extLst>
          </p:cNvPr>
          <p:cNvSpPr/>
          <p:nvPr/>
        </p:nvSpPr>
        <p:spPr>
          <a:xfrm>
            <a:off x="7864176" y="2816932"/>
            <a:ext cx="3380396" cy="93610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lvl="0" indent="-85725" algn="ctr">
              <a:lnSpc>
                <a:spcPct val="80000"/>
              </a:lnSpc>
              <a:spcBef>
                <a:spcPts val="1088"/>
              </a:spcBef>
              <a:buSzPct val="50000"/>
              <a:buFont typeface="HelveticaNeueLT Std Lt Cn" panose="020B0406020202030204" pitchFamily="34" charset="0"/>
              <a:buChar char=" "/>
            </a:pPr>
            <a:r>
              <a:rPr lang="fr-FR" sz="2000" b="1" cap="all" dirty="0">
                <a:solidFill>
                  <a:prstClr val="white"/>
                </a:solidFill>
              </a:rPr>
              <a:t>Ecart moyen AVEC FEU VERT FAVORABLE EN € DE **</a:t>
            </a:r>
          </a:p>
        </p:txBody>
      </p:sp>
      <p:sp>
        <p:nvSpPr>
          <p:cNvPr id="34" name="Espace réservé du texte 10">
            <a:extLst>
              <a:ext uri="{FF2B5EF4-FFF2-40B4-BE49-F238E27FC236}">
                <a16:creationId xmlns:a16="http://schemas.microsoft.com/office/drawing/2014/main" id="{EAD8ED6C-3EA7-40EE-A438-389236E041FB}"/>
              </a:ext>
            </a:extLst>
          </p:cNvPr>
          <p:cNvSpPr txBox="1">
            <a:spLocks/>
          </p:cNvSpPr>
          <p:nvPr/>
        </p:nvSpPr>
        <p:spPr>
          <a:xfrm>
            <a:off x="3196406" y="3934217"/>
            <a:ext cx="5152463" cy="2141739"/>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7200" dirty="0">
                <a:solidFill>
                  <a:srgbClr val="00B050"/>
                </a:solidFill>
              </a:rPr>
              <a:t>43%</a:t>
            </a:r>
          </a:p>
        </p:txBody>
      </p:sp>
      <p:sp>
        <p:nvSpPr>
          <p:cNvPr id="35" name="Espace réservé du texte 11">
            <a:extLst>
              <a:ext uri="{FF2B5EF4-FFF2-40B4-BE49-F238E27FC236}">
                <a16:creationId xmlns:a16="http://schemas.microsoft.com/office/drawing/2014/main" id="{2B4E1A2B-004D-44F5-A875-D63F26AEEC57}"/>
              </a:ext>
            </a:extLst>
          </p:cNvPr>
          <p:cNvSpPr txBox="1">
            <a:spLocks/>
          </p:cNvSpPr>
          <p:nvPr/>
        </p:nvSpPr>
        <p:spPr>
          <a:xfrm>
            <a:off x="6960096" y="3934217"/>
            <a:ext cx="5165197" cy="2141739"/>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7200" dirty="0">
                <a:solidFill>
                  <a:srgbClr val="00B050"/>
                </a:solidFill>
              </a:rPr>
              <a:t>86 €</a:t>
            </a:r>
          </a:p>
        </p:txBody>
      </p:sp>
      <p:sp>
        <p:nvSpPr>
          <p:cNvPr id="36" name="Espace réservé du texte 10">
            <a:extLst>
              <a:ext uri="{FF2B5EF4-FFF2-40B4-BE49-F238E27FC236}">
                <a16:creationId xmlns:a16="http://schemas.microsoft.com/office/drawing/2014/main" id="{C41D3851-F146-4C80-94D1-DBCFF181D54F}"/>
              </a:ext>
            </a:extLst>
          </p:cNvPr>
          <p:cNvSpPr txBox="1">
            <a:spLocks/>
          </p:cNvSpPr>
          <p:nvPr/>
        </p:nvSpPr>
        <p:spPr>
          <a:xfrm>
            <a:off x="-523029" y="3925385"/>
            <a:ext cx="5152463" cy="2141739"/>
          </a:xfrm>
          <a:prstGeom prst="rect">
            <a:avLst/>
          </a:prstGeom>
        </p:spPr>
        <p:txBody>
          <a:bodyPr vert="horz" lIns="97945" tIns="0" rIns="32648" bIns="0" rtlCol="0">
            <a:noAutofit/>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5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fr-FR" sz="7200" dirty="0">
                <a:solidFill>
                  <a:srgbClr val="00B050"/>
                </a:solidFill>
              </a:rPr>
              <a:t>200 €</a:t>
            </a:r>
          </a:p>
        </p:txBody>
      </p:sp>
      <p:sp>
        <p:nvSpPr>
          <p:cNvPr id="38" name="Rectangle 37">
            <a:extLst>
              <a:ext uri="{FF2B5EF4-FFF2-40B4-BE49-F238E27FC236}">
                <a16:creationId xmlns:a16="http://schemas.microsoft.com/office/drawing/2014/main" id="{92F13B78-A60C-4087-BA10-715DC11BEE24}"/>
              </a:ext>
            </a:extLst>
          </p:cNvPr>
          <p:cNvSpPr/>
          <p:nvPr/>
        </p:nvSpPr>
        <p:spPr>
          <a:xfrm>
            <a:off x="652031" y="5319121"/>
            <a:ext cx="10556537" cy="1134157"/>
          </a:xfrm>
          <a:prstGeom prst="rect">
            <a:avLst/>
          </a:prstGeom>
        </p:spPr>
        <p:txBody>
          <a:bodyPr wrap="square">
            <a:spAutoFit/>
          </a:bodyPr>
          <a:lstStyle/>
          <a:p>
            <a:pPr marL="85725" lvl="0" indent="-85725">
              <a:lnSpc>
                <a:spcPct val="95000"/>
              </a:lnSpc>
              <a:spcBef>
                <a:spcPts val="272"/>
              </a:spcBef>
              <a:buSzPct val="50000"/>
              <a:buFont typeface="HelveticaNeueLT Std Lt Cn" panose="020B0406020202030204" pitchFamily="34" charset="0"/>
              <a:buChar char=" "/>
            </a:pPr>
            <a:r>
              <a:rPr lang="fr-FR" sz="1100" dirty="0">
                <a:solidFill>
                  <a:prstClr val="black"/>
                </a:solidFill>
              </a:rPr>
              <a:t>* Obtenus en établissant une moyenne arithmétique sur une  Base de 783 devis sur appels mystère effectués auprès des concessionnaires, périmètre de prestations fixé à l’avance en fonction de la configuration du véhicule qui lui a été soumise. </a:t>
            </a:r>
          </a:p>
          <a:p>
            <a:pPr marL="85725" lvl="0" indent="-85725">
              <a:lnSpc>
                <a:spcPct val="95000"/>
              </a:lnSpc>
              <a:spcBef>
                <a:spcPts val="272"/>
              </a:spcBef>
              <a:buSzPct val="50000"/>
              <a:buFont typeface="HelveticaNeueLT Std Lt Cn" panose="020B0406020202030204" pitchFamily="34" charset="0"/>
              <a:buChar char=" "/>
            </a:pPr>
            <a:r>
              <a:rPr lang="fr-FR" sz="1100" dirty="0">
                <a:solidFill>
                  <a:prstClr val="black"/>
                </a:solidFill>
              </a:rPr>
              <a:t>** Obtenus en établissant une moyenne arithmétique du prix du périmètre freinage choisi chez les concessionnaires, une moyenne arithmétique du prix du périmètre freinage choisi chez Feu Vert, puis en faisant la différence entre ces deux moyennes, le tout sur une base de 783 devis appels mystère effectués auprès des concessionnaires et des centres auto Feu Vert.  </a:t>
            </a:r>
          </a:p>
          <a:p>
            <a:pPr marL="85725" lvl="0" indent="-85725">
              <a:lnSpc>
                <a:spcPct val="95000"/>
              </a:lnSpc>
              <a:spcBef>
                <a:spcPts val="272"/>
              </a:spcBef>
              <a:buSzPct val="50000"/>
              <a:buFont typeface="HelveticaNeueLT Std Lt Cn" panose="020B0406020202030204" pitchFamily="34" charset="0"/>
              <a:buChar char=" "/>
            </a:pPr>
            <a:r>
              <a:rPr lang="fr-FR" sz="1100" dirty="0"/>
              <a:t>Les appels ont été passés entre le 03/02 et le 24/02/2025 </a:t>
            </a:r>
            <a:r>
              <a:rPr lang="fr-FR" sz="1100" dirty="0">
                <a:solidFill>
                  <a:prstClr val="black"/>
                </a:solidFill>
              </a:rPr>
              <a:t>par l’institut Ipsos.</a:t>
            </a:r>
          </a:p>
        </p:txBody>
      </p:sp>
    </p:spTree>
    <p:extLst>
      <p:ext uri="{BB962C8B-B14F-4D97-AF65-F5344CB8AC3E}">
        <p14:creationId xmlns:p14="http://schemas.microsoft.com/office/powerpoint/2010/main" val="56651224"/>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Dvh6mo9pwoRQBi5BGg5Eq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masters">
  <a:themeElements>
    <a:clrScheme name="Ipsos CX">
      <a:dk1>
        <a:srgbClr val="000000"/>
      </a:dk1>
      <a:lt1>
        <a:srgbClr val="FFFFFF"/>
      </a:lt1>
      <a:dk2>
        <a:srgbClr val="888B8D"/>
      </a:dk2>
      <a:lt2>
        <a:srgbClr val="C8C9C7"/>
      </a:lt2>
      <a:accent1>
        <a:srgbClr val="1B365D"/>
      </a:accent1>
      <a:accent2>
        <a:srgbClr val="D81B2F"/>
      </a:accent2>
      <a:accent3>
        <a:srgbClr val="EC7527"/>
      </a:accent3>
      <a:accent4>
        <a:srgbClr val="71B1C7"/>
      </a:accent4>
      <a:accent5>
        <a:srgbClr val="1AA9A7"/>
      </a:accent5>
      <a:accent6>
        <a:srgbClr val="FFD300"/>
      </a:accent6>
      <a:hlink>
        <a:srgbClr val="CB333B"/>
      </a:hlink>
      <a:folHlink>
        <a:srgbClr val="CB333B"/>
      </a:folHlink>
    </a:clrScheme>
    <a:fontScheme name="CX Globa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1"/>
        </a:solidFill>
        <a:ln>
          <a:noFill/>
        </a:ln>
      </a:spPr>
      <a:bodyPr wrap="square" lIns="72000" tIns="36000" rIns="72000" bIns="36000" rtlCol="0" anchor="ctr">
        <a:spAutoFit/>
      </a:bodyPr>
      <a:lstStyle>
        <a:defPPr algn="ctr" defTabSz="953984">
          <a:spcBef>
            <a:spcPts val="600"/>
          </a:spcBef>
          <a:spcAft>
            <a:spcPts val="600"/>
          </a:spcAft>
          <a:defRPr sz="1400" kern="0" dirty="0">
            <a:solidFill>
              <a:schemeClr val="tx2"/>
            </a:solidFill>
            <a:latin typeface="Calibri" panose="020F0502020204030204" pitchFamily="34" charset="0"/>
          </a:defRPr>
        </a:defPPr>
      </a:lstStyle>
    </a:spDef>
  </a:objectDefaults>
  <a:extraClrSchemeLst/>
  <a:extLst>
    <a:ext uri="{05A4C25C-085E-4340-85A3-A5531E510DB2}">
      <thm15:themeFamily xmlns:thm15="http://schemas.microsoft.com/office/thememl/2012/main" name="MS creds - IJ 021118_HW - CF FINAL PROOF" id="{2A8933CC-F90C-1A4B-AE1F-CC1E89F2DE0A}" vid="{4C857505-B3FF-5B40-B28A-71259772E193}"/>
    </a:ext>
  </a:extLst>
</a:theme>
</file>

<file path=ppt/theme/theme3.xml><?xml version="1.0" encoding="utf-8"?>
<a:theme xmlns:a="http://schemas.openxmlformats.org/drawingml/2006/main" name="Template_propale_FR">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extLst>
    <a:ext uri="{05A4C25C-085E-4340-85A3-A5531E510DB2}">
      <thm15:themeFamily xmlns:thm15="http://schemas.microsoft.com/office/thememl/2012/main" name="Mise à jour porjet.pptx" id="{26608C83-AA6D-4CE4-AC70-B1D95AA51EC8}" vid="{CFF2C919-14A8-46EF-9916-52FD900CC15B}"/>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E5A1E193C8104FAF954161813AB24C" ma:contentTypeVersion="21" ma:contentTypeDescription="Crée un document." ma:contentTypeScope="" ma:versionID="b94e4a9719b442c44851932975a1236c">
  <xsd:schema xmlns:xsd="http://www.w3.org/2001/XMLSchema" xmlns:xs="http://www.w3.org/2001/XMLSchema" xmlns:p="http://schemas.microsoft.com/office/2006/metadata/properties" xmlns:ns2="1eb7cdbb-12e2-4326-86a3-6a12e8d7b052" xmlns:ns3="f082835a-621e-4532-9cb4-d4c5c3a092f9" targetNamespace="http://schemas.microsoft.com/office/2006/metadata/properties" ma:root="true" ma:fieldsID="2863641b2080a5fd38e124acf9369d12" ns2:_="" ns3:_="">
    <xsd:import namespace="1eb7cdbb-12e2-4326-86a3-6a12e8d7b052"/>
    <xsd:import namespace="f082835a-621e-4532-9cb4-d4c5c3a092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Date" minOccurs="0"/>
                <xsd:element ref="ns2:lcf76f155ced4ddcb4097134ff3c332f" minOccurs="0"/>
                <xsd:element ref="ns3:TaxCatchAll" minOccurs="0"/>
                <xsd:element ref="ns2:MediaServiceSearchProperties" minOccurs="0"/>
                <xsd:element ref="ns2:MediaServiceObjectDetectorVersions" minOccurs="0"/>
                <xsd:element ref="ns2:DATE0"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7cdbb-12e2-4326-86a3-6a12e8d7b0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ma:format="DateTime" ma:internalName="Date">
      <xsd:simpleType>
        <xsd:restriction base="dms:DateTime"/>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1c30937a-b7c2-47a7-9cd1-1d12ec9acaee"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DATE0" ma:index="27" nillable="true" ma:displayName="DATE" ma:format="DateOnly" ma:internalName="DATE0">
      <xsd:simpleType>
        <xsd:restriction base="dms:DateTim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82835a-621e-4532-9cb4-d4c5c3a092f9"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53e5ce0d-dc59-482d-ba99-66934f231ebe}" ma:internalName="TaxCatchAll" ma:showField="CatchAllData" ma:web="f082835a-621e-4532-9cb4-d4c5c3a092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1eb7cdbb-12e2-4326-86a3-6a12e8d7b052" xsi:nil="true"/>
    <DATE0 xmlns="1eb7cdbb-12e2-4326-86a3-6a12e8d7b052" xsi:nil="true"/>
    <lcf76f155ced4ddcb4097134ff3c332f xmlns="1eb7cdbb-12e2-4326-86a3-6a12e8d7b052">
      <Terms xmlns="http://schemas.microsoft.com/office/infopath/2007/PartnerControls"/>
    </lcf76f155ced4ddcb4097134ff3c332f>
    <TaxCatchAll xmlns="f082835a-621e-4532-9cb4-d4c5c3a092f9" xsi:nil="true"/>
  </documentManagement>
</p:properties>
</file>

<file path=customXml/itemProps1.xml><?xml version="1.0" encoding="utf-8"?>
<ds:datastoreItem xmlns:ds="http://schemas.openxmlformats.org/officeDocument/2006/customXml" ds:itemID="{EB1005EA-9040-45DF-9B6B-06A2554C0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7cdbb-12e2-4326-86a3-6a12e8d7b052"/>
    <ds:schemaRef ds:uri="f082835a-621e-4532-9cb4-d4c5c3a092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994DEE-B3E6-43BA-92E2-96EA08E4F4FA}">
  <ds:schemaRefs>
    <ds:schemaRef ds:uri="http://schemas.microsoft.com/sharepoint/v3/contenttype/forms"/>
  </ds:schemaRefs>
</ds:datastoreItem>
</file>

<file path=customXml/itemProps3.xml><?xml version="1.0" encoding="utf-8"?>
<ds:datastoreItem xmlns:ds="http://schemas.openxmlformats.org/officeDocument/2006/customXml" ds:itemID="{390795E1-9552-4CE8-9A1E-2EEBA48484D1}">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1549414-1dcc-402f-ba9b-44c1b3f5d57c"/>
    <ds:schemaRef ds:uri="http://purl.org/dc/terms/"/>
    <ds:schemaRef ds:uri="85c76272-7e4d-4f8f-89d1-3b227e52ef43"/>
    <ds:schemaRef ds:uri="http://www.w3.org/XML/1998/namespace"/>
    <ds:schemaRef ds:uri="http://purl.org/dc/dcmitype/"/>
    <ds:schemaRef ds:uri="1eb7cdbb-12e2-4326-86a3-6a12e8d7b052"/>
    <ds:schemaRef ds:uri="f082835a-621e-4532-9cb4-d4c5c3a092f9"/>
  </ds:schemaRefs>
</ds:datastoreItem>
</file>

<file path=docProps/app.xml><?xml version="1.0" encoding="utf-8"?>
<Properties xmlns="http://schemas.openxmlformats.org/officeDocument/2006/extended-properties" xmlns:vt="http://schemas.openxmlformats.org/officeDocument/2006/docPropsVTypes">
  <TotalTime>12562</TotalTime>
  <Words>4141</Words>
  <Application>Microsoft Office PowerPoint</Application>
  <PresentationFormat>Grand écran</PresentationFormat>
  <Paragraphs>1059</Paragraphs>
  <Slides>27</Slides>
  <Notes>1</Notes>
  <HiddenSlides>0</HiddenSlides>
  <MMClips>0</MMClips>
  <ScaleCrop>false</ScaleCrop>
  <HeadingPairs>
    <vt:vector size="8" baseType="variant">
      <vt:variant>
        <vt:lpstr>Polices utilisées</vt:lpstr>
      </vt:variant>
      <vt:variant>
        <vt:i4>7</vt:i4>
      </vt:variant>
      <vt:variant>
        <vt:lpstr>Thème</vt:lpstr>
      </vt:variant>
      <vt:variant>
        <vt:i4>3</vt:i4>
      </vt:variant>
      <vt:variant>
        <vt:lpstr>Serveurs OLE incorporés</vt:lpstr>
      </vt:variant>
      <vt:variant>
        <vt:i4>1</vt:i4>
      </vt:variant>
      <vt:variant>
        <vt:lpstr>Titres des diapositives</vt:lpstr>
      </vt:variant>
      <vt:variant>
        <vt:i4>27</vt:i4>
      </vt:variant>
    </vt:vector>
  </HeadingPairs>
  <TitlesOfParts>
    <vt:vector size="38" baseType="lpstr">
      <vt:lpstr>Wingdings</vt:lpstr>
      <vt:lpstr>Franklin Gothic Demi</vt:lpstr>
      <vt:lpstr>Aptos Narrow</vt:lpstr>
      <vt:lpstr>Arial Black</vt:lpstr>
      <vt:lpstr>Arial</vt:lpstr>
      <vt:lpstr>Calibri</vt:lpstr>
      <vt:lpstr>HelveticaNeueLT Std Lt Cn</vt:lpstr>
      <vt:lpstr>IPSOS - Classical Template - 16x9</vt:lpstr>
      <vt:lpstr>Slide masters</vt:lpstr>
      <vt:lpstr>Template_propale_FR</vt:lpstr>
      <vt:lpstr>Diapositive think-cell</vt:lpstr>
      <vt:lpstr>Etude Feu vert</vt:lpstr>
      <vt:lpstr>Méthodologie</vt:lpstr>
      <vt:lpstr>Méthodologie de la campagne d’appels mystère </vt:lpstr>
      <vt:lpstr>Méthodologie de la campagne d’appels mystère </vt:lpstr>
      <vt:lpstr>Méthodologie de la campagne d’appels mystère </vt:lpstr>
      <vt:lpstr>Nombre d’appels passés par véhicule et par marque</vt:lpstr>
      <vt:lpstr>Méthodologie de la campagne d’appels mystère</vt:lpstr>
      <vt:lpstr>Résultats nationaux</vt:lpstr>
      <vt:lpstr>Écart moyen AU NIVEAU national en freinage sur un périmètre de prestations identiques  </vt:lpstr>
      <vt:lpstr>Résultats par voiture</vt:lpstr>
      <vt:lpstr>Écart moyen au niveau national par véhicule sur le freinage</vt:lpstr>
      <vt:lpstr>Écart moyen au niveau national par véhicule sur le freinage</vt:lpstr>
      <vt:lpstr>Écart moyen au niveau national par véhicule sur le freinage</vt:lpstr>
      <vt:lpstr>Écart moyen au niveau national par véhicule sur le freinage</vt:lpstr>
      <vt:lpstr>Écart moyen au niveau national par véhicule sur le freinage</vt:lpstr>
      <vt:lpstr>Écart moyen au niveau national par véhicule sur le freinage</vt:lpstr>
      <vt:lpstr>Écart moyen au niveau national par véhicule sur le freinage</vt:lpstr>
      <vt:lpstr>Écart moyen au niveau national par véhicule sur le freinage</vt:lpstr>
      <vt:lpstr>Écart moyen au niveau national par véhicule sur le freinage</vt:lpstr>
      <vt:lpstr>ANNEXE</vt:lpstr>
      <vt:lpstr>Toutes les configurations de véhicules ayant fait l’objet d’un devis </vt:lpstr>
      <vt:lpstr>Toutes les configurations de véhicules ayant fait l’objet d’un devis </vt:lpstr>
      <vt:lpstr>Toutes les configurations de véhicules ayant fait l’objet d’un devis </vt:lpstr>
      <vt:lpstr>Toutes les configurations de véhicules ayant fait l’objet d’un devis </vt:lpstr>
      <vt:lpstr>Toutes les configurations de véhicules ayant fait l’objet d’un devis </vt:lpstr>
      <vt:lpstr>codes professionnels, CERTIFICATION QUALITé, conservation et protection des données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Carette</dc:creator>
  <cp:lastModifiedBy>Zainab M'hamdi</cp:lastModifiedBy>
  <cp:revision>797</cp:revision>
  <dcterms:created xsi:type="dcterms:W3CDTF">2019-04-23T08:35:40Z</dcterms:created>
  <dcterms:modified xsi:type="dcterms:W3CDTF">2025-04-03T16:00:49Z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0x010100E0E5A1E193C8104FAF954161813AB24C</vt:lpwstr>
  </property>
</Properties>
</file>